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6520D-D61F-4F71-AA1B-1824AB9E1C78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AD006-2170-459E-9BC4-30AE6F1C82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i vực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52400"/>
            <a:ext cx="3200400" cy="533399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Ngài vực tôi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85" y="1905000"/>
            <a:ext cx="9144000" cy="47244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1</a:t>
            </a:r>
            <a:r>
              <a:rPr lang="vi-VN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Vì </a:t>
            </a:r>
            <a:r>
              <a:rPr lang="vi-VN" sz="1600" b="1" dirty="0" smtClean="0">
                <a:solidFill>
                  <a:schemeClr val="bg1"/>
                </a:solidFill>
              </a:rPr>
              <a:t>lòng yêu thương, </a:t>
            </a:r>
            <a:r>
              <a:rPr lang="vi-VN" sz="1600" b="1" dirty="0" smtClean="0">
                <a:solidFill>
                  <a:schemeClr val="bg1"/>
                </a:solidFill>
              </a:rPr>
              <a:t>Jê</a:t>
            </a:r>
            <a:r>
              <a:rPr lang="en-US" sz="1600" b="1" dirty="0" smtClean="0">
                <a:solidFill>
                  <a:schemeClr val="bg1"/>
                </a:solidFill>
              </a:rPr>
              <a:t>s</a:t>
            </a:r>
            <a:r>
              <a:rPr lang="vi-VN" sz="1600" b="1" dirty="0" smtClean="0">
                <a:solidFill>
                  <a:schemeClr val="bg1"/>
                </a:solidFill>
              </a:rPr>
              <a:t>us </a:t>
            </a:r>
            <a:r>
              <a:rPr lang="vi-VN" sz="1600" b="1" dirty="0" smtClean="0">
                <a:solidFill>
                  <a:schemeClr val="bg1"/>
                </a:solidFill>
              </a:rPr>
              <a:t>đã đến,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Để đỡ linh hồn của chính tôi lên;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Từ hầm tội dục, nhục ô, hôi thối,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Chúa lấy ơn nâng vực tôi.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vực tôi thoát khỏi chốn tội tình,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Dùng tay âu yếm cứu vớt thân, linh.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Từ trong hang thẳm lên chốn cao thay,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Đấng ngợi Jê-sus, Đấng vớt tôi rày.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2</a:t>
            </a:r>
            <a:r>
              <a:rPr lang="vi-VN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Ngài </a:t>
            </a:r>
            <a:r>
              <a:rPr lang="vi-VN" sz="1600" b="1" dirty="0" smtClean="0">
                <a:solidFill>
                  <a:schemeClr val="bg1"/>
                </a:solidFill>
              </a:rPr>
              <a:t>gọi tôi khi lòng chưa nghe thấy,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Trước lúc linh động ở ác tâm đây;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Từ hồi tôi tin. Lời hứa báu bối,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Chúa thứ tha, nâng vực tôi.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3.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Kìa</a:t>
            </a:r>
            <a:r>
              <a:rPr lang="vi-VN" sz="1600" b="1" dirty="0" smtClean="0">
                <a:solidFill>
                  <a:schemeClr val="bg1"/>
                </a:solidFill>
              </a:rPr>
              <a:t>, Ngài đưa tay còn vết huyết thấm,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Với trán mang đầy những dấu gai đâm;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Thật vì tôi đây chìm trong tăm tối,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Chúa lấy yêu thương vực tôi.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4</a:t>
            </a:r>
            <a:r>
              <a:rPr lang="vi-VN" sz="1600" b="1" dirty="0" smtClean="0">
                <a:solidFill>
                  <a:schemeClr val="bg1"/>
                </a:solidFill>
              </a:rPr>
              <a:t>.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vi-VN" sz="1600" b="1" dirty="0" smtClean="0">
                <a:solidFill>
                  <a:schemeClr val="bg1"/>
                </a:solidFill>
              </a:rPr>
              <a:t>Lòng </a:t>
            </a:r>
            <a:r>
              <a:rPr lang="vi-VN" sz="1600" b="1" dirty="0" smtClean="0">
                <a:solidFill>
                  <a:schemeClr val="bg1"/>
                </a:solidFill>
              </a:rPr>
              <a:t>nầy hiện được mừng vui sung sướng,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Sống chốn cao thượng, xuất thế an khương;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Dầu vậy tôi khôn thuật ra manh mối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Với cách Jê-sus vực tôi</a:t>
            </a:r>
            <a:r>
              <a:rPr lang="vi-VN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Ngài vực tôi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Ngài vực tôi  viet</dc:title>
  <dc:creator>FRONT</dc:creator>
  <cp:lastModifiedBy>FRONT</cp:lastModifiedBy>
  <cp:revision>6</cp:revision>
  <dcterms:created xsi:type="dcterms:W3CDTF">2026-01-23T17:57:01Z</dcterms:created>
  <dcterms:modified xsi:type="dcterms:W3CDTF">2026-01-23T19:57:25Z</dcterms:modified>
</cp:coreProperties>
</file>