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160C-BAC8-4461-995E-6CB5B87C7117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861E-DE97-4F2F-8437-EB147E34C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160C-BAC8-4461-995E-6CB5B87C7117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861E-DE97-4F2F-8437-EB147E34C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160C-BAC8-4461-995E-6CB5B87C7117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861E-DE97-4F2F-8437-EB147E34C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160C-BAC8-4461-995E-6CB5B87C7117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861E-DE97-4F2F-8437-EB147E34C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160C-BAC8-4461-995E-6CB5B87C7117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861E-DE97-4F2F-8437-EB147E34C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160C-BAC8-4461-995E-6CB5B87C7117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861E-DE97-4F2F-8437-EB147E34C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160C-BAC8-4461-995E-6CB5B87C7117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861E-DE97-4F2F-8437-EB147E34C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160C-BAC8-4461-995E-6CB5B87C7117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861E-DE97-4F2F-8437-EB147E34C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160C-BAC8-4461-995E-6CB5B87C7117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861E-DE97-4F2F-8437-EB147E34C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160C-BAC8-4461-995E-6CB5B87C7117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861E-DE97-4F2F-8437-EB147E34C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160C-BAC8-4461-995E-6CB5B87C7117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861E-DE97-4F2F-8437-EB147E34C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2160C-BAC8-4461-995E-6CB5B87C7117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D861E-DE97-4F2F-8437-EB147E34C2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d is so good1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gài thật tốt th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4343400" cy="533400"/>
          </a:xfrm>
        </p:spPr>
        <p:txBody>
          <a:bodyPr>
            <a:normAutofit fontScale="90000"/>
          </a:bodyPr>
          <a:lstStyle/>
          <a:p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thật tốt thay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219200"/>
            <a:ext cx="5029200" cy="327660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thật tốt thay  Ngài thật tốt thay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thật tốt thay  Ngài thật tốt thay cho con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vùa giúp con  Ngài vùa giúp con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vùa giúp con  Ngài vùa giúp con mỗi ngày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gìn giữ con  Ngài gìn giữ con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gìn giữ con  Ngài gìn giữ con trọn đời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thành tín thay  Ngài thành tín thay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thành tín thay  Ngài thành tín thay cho con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1444</TotalTime>
  <Words>77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Ngài thật tốt thay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Ngài Thật Tốt Thay viet</dc:title>
  <dc:creator>FRONT</dc:creator>
  <cp:lastModifiedBy>FRONT</cp:lastModifiedBy>
  <cp:revision>8</cp:revision>
  <dcterms:created xsi:type="dcterms:W3CDTF">2025-07-22T19:22:13Z</dcterms:created>
  <dcterms:modified xsi:type="dcterms:W3CDTF">2025-07-25T14:48:49Z</dcterms:modified>
</cp:coreProperties>
</file>