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F9A6-A856-4B46-94B6-9BFD5843ACF5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A070-EE06-4CE8-A633-91DAB867D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F9A6-A856-4B46-94B6-9BFD5843ACF5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A070-EE06-4CE8-A633-91DAB867D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F9A6-A856-4B46-94B6-9BFD5843ACF5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A070-EE06-4CE8-A633-91DAB867D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F9A6-A856-4B46-94B6-9BFD5843ACF5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A070-EE06-4CE8-A633-91DAB867D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F9A6-A856-4B46-94B6-9BFD5843ACF5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A070-EE06-4CE8-A633-91DAB867D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F9A6-A856-4B46-94B6-9BFD5843ACF5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A070-EE06-4CE8-A633-91DAB867D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F9A6-A856-4B46-94B6-9BFD5843ACF5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A070-EE06-4CE8-A633-91DAB867D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F9A6-A856-4B46-94B6-9BFD5843ACF5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A070-EE06-4CE8-A633-91DAB867D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F9A6-A856-4B46-94B6-9BFD5843ACF5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A070-EE06-4CE8-A633-91DAB867D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F9A6-A856-4B46-94B6-9BFD5843ACF5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A070-EE06-4CE8-A633-91DAB867D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F9A6-A856-4B46-94B6-9BFD5843ACF5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A070-EE06-4CE8-A633-91DAB867D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CF9A6-A856-4B46-94B6-9BFD5843ACF5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6A070-EE06-4CE8-A633-91DAB867D5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달려 죽은 십자가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en I survey the wondrous cross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533400"/>
            <a:ext cx="51816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Ndichiwona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Muchinjiko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676400"/>
            <a:ext cx="7391400" cy="51816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Ndichiwona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Muchinjiko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Apo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akafira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Pfuma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ndicharasa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ndishore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Tenzi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ndingazvikudzi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ngeM’chinjiko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Zwiro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zvehando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zviraswe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Pamusana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peRopa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Wonai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nhamo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norudo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Zvakadururirwa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nhamo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norudo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Zvakadaro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Zwiro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zveso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zviri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Zvipo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zvisingafaniri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Rudo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rudoshamisisa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Rwadisisa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rudo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rwangu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wakatiwanira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Nyasha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ngedambudzo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rake,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Ngaatunhidzwe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nevese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Zvno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napanguya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dzese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Amen.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82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Ndichiwona Muchinjiko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Ndichiwona Muchinjiko Shona</dc:title>
  <dc:creator>FRONT</dc:creator>
  <cp:lastModifiedBy>FRONT</cp:lastModifiedBy>
  <cp:revision>14</cp:revision>
  <dcterms:created xsi:type="dcterms:W3CDTF">2024-07-12T18:02:08Z</dcterms:created>
  <dcterms:modified xsi:type="dcterms:W3CDTF">2025-07-10T16:53:57Z</dcterms:modified>
</cp:coreProperties>
</file>