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DEFBF-4A00-42CE-93E1-6A03FE51D0C1}" type="datetimeFigureOut">
              <a:rPr lang="en-US" smtClean="0"/>
              <a:pPr/>
              <a:t>7/29/2025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B1AF61-D6EC-45E0-9D36-A2ABC4A0780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raise Him all ye little children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sifu Mungu Ee Watoto W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533400"/>
            <a:ext cx="6705600" cy="6858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Msifu</a:t>
            </a:r>
            <a:r>
              <a:rPr lang="en-US" b="1" dirty="0" smtClean="0"/>
              <a:t> </a:t>
            </a:r>
            <a:r>
              <a:rPr lang="en-US" b="1" dirty="0" err="1" smtClean="0"/>
              <a:t>Mungu</a:t>
            </a:r>
            <a:r>
              <a:rPr lang="en-US" b="1" dirty="0" smtClean="0"/>
              <a:t> </a:t>
            </a:r>
            <a:r>
              <a:rPr lang="en-US" b="1" dirty="0" err="1" smtClean="0"/>
              <a:t>Ee</a:t>
            </a:r>
            <a:r>
              <a:rPr lang="en-US" b="1" dirty="0" smtClean="0"/>
              <a:t> </a:t>
            </a:r>
            <a:r>
              <a:rPr lang="en-US" b="1" dirty="0" err="1" smtClean="0"/>
              <a:t>Watoto</a:t>
            </a:r>
            <a:r>
              <a:rPr lang="en-US" b="1" dirty="0" smtClean="0"/>
              <a:t> </a:t>
            </a:r>
            <a:r>
              <a:rPr lang="en-US" b="1" dirty="0" err="1" smtClean="0"/>
              <a:t>Wote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48000"/>
            <a:ext cx="6553200" cy="27432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Msifu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Tunampenda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Tunampenda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Tumikeni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Yu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Tumikeni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watoto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upendo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77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Msifu Mungu Ee Watoto Wote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Msifu Mungu Ee Watoto Wote  Swahili</dc:title>
  <dc:creator>FRONT</dc:creator>
  <cp:lastModifiedBy>FRONT</cp:lastModifiedBy>
  <cp:revision>7</cp:revision>
  <dcterms:created xsi:type="dcterms:W3CDTF">2025-07-27T01:23:14Z</dcterms:created>
  <dcterms:modified xsi:type="dcterms:W3CDTF">2025-07-29T23:09:50Z</dcterms:modified>
</cp:coreProperties>
</file>