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3299A-9D8C-44B0-AC57-7C6B3E438AAD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AE2D-CD2D-4589-9C88-D15F592D9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3299A-9D8C-44B0-AC57-7C6B3E438AAD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AE2D-CD2D-4589-9C88-D15F592D9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3299A-9D8C-44B0-AC57-7C6B3E438AAD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AE2D-CD2D-4589-9C88-D15F592D9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3299A-9D8C-44B0-AC57-7C6B3E438AAD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AE2D-CD2D-4589-9C88-D15F592D9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3299A-9D8C-44B0-AC57-7C6B3E438AAD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AE2D-CD2D-4589-9C88-D15F592D9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3299A-9D8C-44B0-AC57-7C6B3E438AAD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AE2D-CD2D-4589-9C88-D15F592D9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3299A-9D8C-44B0-AC57-7C6B3E438AAD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AE2D-CD2D-4589-9C88-D15F592D9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3299A-9D8C-44B0-AC57-7C6B3E438AAD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AE2D-CD2D-4589-9C88-D15F592D9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3299A-9D8C-44B0-AC57-7C6B3E438AAD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AE2D-CD2D-4589-9C88-D15F592D9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3299A-9D8C-44B0-AC57-7C6B3E438AAD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AE2D-CD2D-4589-9C88-D15F592D9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3299A-9D8C-44B0-AC57-7C6B3E438AAD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AE2D-CD2D-4589-9C88-D15F592D9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3299A-9D8C-44B0-AC57-7C6B3E438AAD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5AE2D-CD2D-4589-9C88-D15F592D9E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rt Te, Uram, fenséges vagy a földö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620000" cy="685800"/>
          </a:xfrm>
        </p:spPr>
        <p:txBody>
          <a:bodyPr>
            <a:normAutofit fontScale="90000"/>
          </a:bodyPr>
          <a:lstStyle/>
          <a:p>
            <a:r>
              <a:rPr lang="sv-SE" sz="4000" b="1" dirty="0" smtClean="0"/>
              <a:t>Mert Te, Uram, fenséges vagy a </a:t>
            </a:r>
            <a:r>
              <a:rPr lang="sv-SE" sz="4000" b="1" dirty="0" smtClean="0"/>
              <a:t>földön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5410200" cy="28194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Te, U‍‍ram, fens‍‍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éges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vagy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f‍‍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öld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felma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gasztaltattál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minden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lött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Imádunk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Téged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imádunk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Téged</a:t>
            </a:r>
            <a:r>
              <a:rPr lang="en-US" sz="2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Imádunk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Téged</a:t>
            </a:r>
            <a:r>
              <a:rPr lang="en-US" sz="2400" b="1" dirty="0" smtClean="0">
                <a:solidFill>
                  <a:srgbClr val="FF0000"/>
                </a:solidFill>
              </a:rPr>
              <a:t>, ó, U‍‍</a:t>
            </a:r>
            <a:r>
              <a:rPr lang="en-US" sz="2400" b="1" dirty="0" err="1" smtClean="0">
                <a:solidFill>
                  <a:srgbClr val="FF0000"/>
                </a:solidFill>
              </a:rPr>
              <a:t>runk</a:t>
            </a:r>
            <a:r>
              <a:rPr lang="en-US" sz="2400" b="1" dirty="0" smtClean="0">
                <a:solidFill>
                  <a:srgbClr val="FF0000"/>
                </a:solidFill>
              </a:rPr>
              <a:t>!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Mert Te, Uram, fenséges vagy a földön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Mert Te, Uram HUNGARY</dc:title>
  <dc:creator>FRONT</dc:creator>
  <cp:lastModifiedBy>FRONT</cp:lastModifiedBy>
  <cp:revision>5</cp:revision>
  <dcterms:created xsi:type="dcterms:W3CDTF">2025-07-01T03:09:54Z</dcterms:created>
  <dcterms:modified xsi:type="dcterms:W3CDTF">2025-07-03T18:24:26Z</dcterms:modified>
</cp:coreProperties>
</file>