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C44-A24F-4B8B-8826-768FF5D457F1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067-1D9C-4F9D-A4BB-CFB80B24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C44-A24F-4B8B-8826-768FF5D457F1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067-1D9C-4F9D-A4BB-CFB80B24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C44-A24F-4B8B-8826-768FF5D457F1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067-1D9C-4F9D-A4BB-CFB80B24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C44-A24F-4B8B-8826-768FF5D457F1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067-1D9C-4F9D-A4BB-CFB80B24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C44-A24F-4B8B-8826-768FF5D457F1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067-1D9C-4F9D-A4BB-CFB80B24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C44-A24F-4B8B-8826-768FF5D457F1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067-1D9C-4F9D-A4BB-CFB80B24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C44-A24F-4B8B-8826-768FF5D457F1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067-1D9C-4F9D-A4BB-CFB80B24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C44-A24F-4B8B-8826-768FF5D457F1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067-1D9C-4F9D-A4BB-CFB80B24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C44-A24F-4B8B-8826-768FF5D457F1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067-1D9C-4F9D-A4BB-CFB80B24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C44-A24F-4B8B-8826-768FF5D457F1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067-1D9C-4F9D-A4BB-CFB80B24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C44-A24F-4B8B-8826-768FF5D457F1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067-1D9C-4F9D-A4BB-CFB80B24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1AC44-A24F-4B8B-8826-768FF5D457F1}" type="datetimeFigureOut">
              <a:rPr lang="en-US" smtClean="0"/>
              <a:pPr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E4067-1D9C-4F9D-A4BB-CFB80B248E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I survey the wondrous cross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"/>
            <a:ext cx="68580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Mbonye</a:t>
            </a:r>
            <a:r>
              <a:rPr lang="en-US" b="1" dirty="0" smtClean="0"/>
              <a:t> </a:t>
            </a:r>
            <a:r>
              <a:rPr lang="en-US" b="1" dirty="0" err="1" smtClean="0"/>
              <a:t>wa</a:t>
            </a:r>
            <a:r>
              <a:rPr lang="en-US" b="1" dirty="0" smtClean="0"/>
              <a:t> </a:t>
            </a:r>
            <a:r>
              <a:rPr lang="en-US" b="1" dirty="0" err="1" smtClean="0"/>
              <a:t>musaraba</a:t>
            </a:r>
            <a:r>
              <a:rPr lang="en-US" b="1" dirty="0" smtClean="0"/>
              <a:t> </a:t>
            </a:r>
            <a:r>
              <a:rPr lang="en-US" b="1" dirty="0" err="1" smtClean="0"/>
              <a:t>wa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81200"/>
            <a:ext cx="8305800" cy="4648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Mbonye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musaraba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Nkibuk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yawumpfiriyeko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Nkumva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ndabitituye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Singapfe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ras'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ikindi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rupfu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wampfiriye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bimpimbara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Ndabishikaniy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umubabaro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urukundo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bivanze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Mwaribgumv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ikivange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igitsibo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?“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Nkagomba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kuyitangakw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inyishu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yommarir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Nokererwa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Urukundo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rutangaje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rurtyo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rukwiye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kunyitangisha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N'umutima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'Ngo bib'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ivyiw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avyiganzire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129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Mbonye wa musaraba wa Yesu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Mbonye wa musaraba wa Yesu  Kinyarwanda</dc:title>
  <dc:creator>FRONT</dc:creator>
  <cp:lastModifiedBy>FRONT</cp:lastModifiedBy>
  <cp:revision>7</cp:revision>
  <dcterms:created xsi:type="dcterms:W3CDTF">2024-05-16T23:46:01Z</dcterms:created>
  <dcterms:modified xsi:type="dcterms:W3CDTF">2025-07-10T16:59:08Z</dcterms:modified>
</cp:coreProperties>
</file>