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7FB3-E643-4C8D-89E4-74DDD07D42DB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E6AD5-2F8A-4D3C-AE3D-A034A1D8C8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all ye little children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uvai-o, louvai-o, todas as crianç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924800" cy="60959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todas as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crianças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7848600" cy="40386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todas as crianças!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todas as crianças!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aleluia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amor!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aleluia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amor! Deus é amor!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todos os adultos!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todos os adultos!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aleluia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amor!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aleluia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amor! Deus é amor!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toda a natureza!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Louvai-o, louvai-o, toda a natureza!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amor, Deus é amor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171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Louvai-o, louvai-o, todas as crianças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Louvai-o, louvai-o, todas as crianças portuguse</dc:title>
  <dc:creator>FRONT</dc:creator>
  <cp:lastModifiedBy>FRONT</cp:lastModifiedBy>
  <cp:revision>4</cp:revision>
  <dcterms:created xsi:type="dcterms:W3CDTF">2025-07-27T01:06:26Z</dcterms:created>
  <dcterms:modified xsi:type="dcterms:W3CDTF">2025-07-28T16:28:34Z</dcterms:modified>
</cp:coreProperties>
</file>