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1654-8FF8-4DE2-AF43-C7B1983BCB6C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DB47-9ED1-4810-8595-343BF2BE42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raise Him all ye little children.jpg"/>
          <p:cNvPicPr>
            <a:picLocks noChangeAspect="1"/>
          </p:cNvPicPr>
          <p:nvPr userDrawn="1"/>
        </p:nvPicPr>
        <p:blipFill>
          <a:blip r:embed="rId14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ouez-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04800"/>
            <a:ext cx="2590800" cy="685800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Louez</a:t>
            </a:r>
            <a:r>
              <a:rPr lang="en-US" sz="4800" b="1" dirty="0" smtClean="0"/>
              <a:t>-Le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514600"/>
            <a:ext cx="4572000" cy="3657600"/>
          </a:xfrm>
        </p:spPr>
        <p:txBody>
          <a:bodyPr>
            <a:noAutofit/>
          </a:bodyPr>
          <a:lstStyle/>
          <a:p>
            <a:pPr algn="l"/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Louez-le vous,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tous les petits enfants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bon,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bon.</a:t>
            </a:r>
          </a:p>
          <a:p>
            <a:pPr algn="l"/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Louez-le vous, tous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 petits enfants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bon,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bon.</a:t>
            </a: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Dîtes-Lui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merci,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tous les petits enfants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bon,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bon.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Dîtes-Lui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merci,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tous les petits enfants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bon,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Louez-Le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Louez-Le french</dc:title>
  <dc:creator>FRONT</dc:creator>
  <cp:lastModifiedBy>FRONT</cp:lastModifiedBy>
  <cp:revision>14</cp:revision>
  <dcterms:created xsi:type="dcterms:W3CDTF">2025-07-27T01:44:40Z</dcterms:created>
  <dcterms:modified xsi:type="dcterms:W3CDTF">2025-07-29T22:52:39Z</dcterms:modified>
</cp:coreProperties>
</file>