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6108-7C31-4BFC-8DB9-0010FD7392BB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A66D2-B433-465C-BC66-AA526D834B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rd Be Glorified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 Be Glorif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4800600" cy="6858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Lord </a:t>
            </a:r>
            <a:r>
              <a:rPr lang="en-US" sz="4800" b="1" dirty="0"/>
              <a:t>Be Glorified </a:t>
            </a:r>
            <a:br>
              <a:rPr lang="en-US" sz="4800" b="1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200400"/>
            <a:ext cx="4953000" cy="3352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my life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my life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 today.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my life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my life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 today.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my song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my song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 today.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Your Church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Your Church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glorified today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Lord Be Glorified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Be Glorified  </dc:title>
  <dc:creator>FRONT</dc:creator>
  <cp:lastModifiedBy>FRONT</cp:lastModifiedBy>
  <cp:revision>7</cp:revision>
  <dcterms:created xsi:type="dcterms:W3CDTF">2025-07-28T17:25:40Z</dcterms:created>
  <dcterms:modified xsi:type="dcterms:W3CDTF">2025-07-30T18:08:46Z</dcterms:modified>
</cp:coreProperties>
</file>