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C0B5-13ED-416B-B526-FF2C964A291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F418-8223-4BAC-BFBE-C9F43FE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C0B5-13ED-416B-B526-FF2C964A291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F418-8223-4BAC-BFBE-C9F43FE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C0B5-13ED-416B-B526-FF2C964A291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F418-8223-4BAC-BFBE-C9F43FE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C0B5-13ED-416B-B526-FF2C964A291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F418-8223-4BAC-BFBE-C9F43FE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C0B5-13ED-416B-B526-FF2C964A291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F418-8223-4BAC-BFBE-C9F43FE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C0B5-13ED-416B-B526-FF2C964A291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F418-8223-4BAC-BFBE-C9F43FE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C0B5-13ED-416B-B526-FF2C964A291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F418-8223-4BAC-BFBE-C9F43FE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C0B5-13ED-416B-B526-FF2C964A291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F418-8223-4BAC-BFBE-C9F43FE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C0B5-13ED-416B-B526-FF2C964A291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F418-8223-4BAC-BFBE-C9F43FE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C0B5-13ED-416B-B526-FF2C964A291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F418-8223-4BAC-BFBE-C9F43FE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C0B5-13ED-416B-B526-FF2C964A291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F418-8223-4BAC-BFBE-C9F43FE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EC0B5-13ED-416B-B526-FF2C964A291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4F418-8223-4BAC-BFBE-C9F43FE85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u Kusemb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1"/>
            <a:ext cx="3505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Kau</a:t>
            </a:r>
            <a:r>
              <a:rPr lang="en-US" b="1" dirty="0"/>
              <a:t> </a:t>
            </a:r>
            <a:r>
              <a:rPr lang="en-US" b="1" dirty="0" err="1" smtClean="0"/>
              <a:t>Kusembah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914400"/>
            <a:ext cx="4419600" cy="3429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S'bab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Engkaulah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Tuhan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Maha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Mulia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dimuliakan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segalanya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S'bab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Engkaulah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Tuhan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Maha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Tinggi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ditinggikan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segalanya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kusembah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kusembah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kusembah</a:t>
            </a:r>
            <a:r>
              <a:rPr lang="en-US" sz="1800" b="1" dirty="0" smtClean="0">
                <a:solidFill>
                  <a:srgbClr val="FF0000"/>
                </a:solidFill>
              </a:rPr>
              <a:t>, oh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kusembah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kusembah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kusembah</a:t>
            </a:r>
            <a:r>
              <a:rPr lang="en-US" sz="1800" b="1" dirty="0" smtClean="0">
                <a:solidFill>
                  <a:srgbClr val="FF0000"/>
                </a:solidFill>
              </a:rPr>
              <a:t>, oh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19800" y="1447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45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Kau Kusembah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Kau Kusembah INDONESIA</dc:title>
  <dc:creator>FRONT</dc:creator>
  <cp:lastModifiedBy>FRONT</cp:lastModifiedBy>
  <cp:revision>10</cp:revision>
  <dcterms:created xsi:type="dcterms:W3CDTF">2025-06-30T23:24:05Z</dcterms:created>
  <dcterms:modified xsi:type="dcterms:W3CDTF">2025-07-08T20:15:11Z</dcterms:modified>
</cp:coreProperties>
</file>