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C254-B52B-43BF-AEF4-3930B00C76CD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6B89-DA6C-4828-8B91-487E9C45D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C254-B52B-43BF-AEF4-3930B00C76CD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6B89-DA6C-4828-8B91-487E9C45D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C254-B52B-43BF-AEF4-3930B00C76CD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6B89-DA6C-4828-8B91-487E9C45D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C254-B52B-43BF-AEF4-3930B00C76CD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6B89-DA6C-4828-8B91-487E9C45D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C254-B52B-43BF-AEF4-3930B00C76CD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6B89-DA6C-4828-8B91-487E9C45D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C254-B52B-43BF-AEF4-3930B00C76CD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6B89-DA6C-4828-8B91-487E9C45D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C254-B52B-43BF-AEF4-3930B00C76CD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6B89-DA6C-4828-8B91-487E9C45D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C254-B52B-43BF-AEF4-3930B00C76CD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6B89-DA6C-4828-8B91-487E9C45D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C254-B52B-43BF-AEF4-3930B00C76CD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6B89-DA6C-4828-8B91-487E9C45D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C254-B52B-43BF-AEF4-3930B00C76CD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6B89-DA6C-4828-8B91-487E9C45D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C254-B52B-43BF-AEF4-3930B00C76CD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6B89-DA6C-4828-8B91-487E9C45D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AC254-B52B-43BF-AEF4-3930B00C76CD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56B89-DA6C-4828-8B91-487E9C45D5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k verhoog 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52400"/>
            <a:ext cx="3352800" cy="381000"/>
          </a:xfrm>
        </p:spPr>
        <p:txBody>
          <a:bodyPr>
            <a:noAutofit/>
          </a:bodyPr>
          <a:lstStyle/>
          <a:p>
            <a:r>
              <a:rPr lang="en-US" b="1" dirty="0" smtClean="0"/>
              <a:t> </a:t>
            </a:r>
            <a:r>
              <a:rPr lang="en-US" b="1" dirty="0" err="1" smtClean="0"/>
              <a:t>Ik</a:t>
            </a:r>
            <a:r>
              <a:rPr lang="en-US" b="1" dirty="0" smtClean="0"/>
              <a:t> </a:t>
            </a:r>
            <a:r>
              <a:rPr lang="en-US" b="1" dirty="0" err="1" smtClean="0"/>
              <a:t>verhoog</a:t>
            </a:r>
            <a:r>
              <a:rPr lang="en-US" b="1" dirty="0" smtClean="0"/>
              <a:t> </a:t>
            </a:r>
            <a:r>
              <a:rPr lang="en-US" b="1" dirty="0" smtClean="0"/>
              <a:t>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62000"/>
            <a:ext cx="4572000" cy="4343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nl-NL" b="1" dirty="0" smtClean="0">
                <a:solidFill>
                  <a:schemeClr val="tx1"/>
                </a:solidFill>
              </a:rPr>
              <a:t>Want U, o Heer, bent God,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de Allerhoogste.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U bent zeer hoog verheven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boven elke god.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Want U, o Heer, bent God,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de Allerhoogste.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U bent zeer hoog verheven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boven elke god.</a:t>
            </a:r>
          </a:p>
          <a:p>
            <a:pPr algn="l"/>
            <a:endParaRPr lang="nl-NL" b="1" dirty="0" smtClean="0">
              <a:solidFill>
                <a:schemeClr val="tx1"/>
              </a:solidFill>
            </a:endParaRP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Ik verhoog U, ik verhoog U</a:t>
            </a: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ik verhoog U, o Heer</a:t>
            </a:r>
            <a:r>
              <a:rPr lang="nl-NL" b="1" dirty="0" smtClean="0">
                <a:solidFill>
                  <a:srgbClr val="FF0000"/>
                </a:solidFill>
              </a:rPr>
              <a:t>.( </a:t>
            </a:r>
            <a:r>
              <a:rPr lang="nl-NL" b="1" dirty="0" smtClean="0">
                <a:solidFill>
                  <a:srgbClr val="FF0000"/>
                </a:solidFill>
              </a:rPr>
              <a:t>x</a:t>
            </a:r>
            <a:r>
              <a:rPr lang="nl-NL" b="1" dirty="0" smtClean="0">
                <a:solidFill>
                  <a:srgbClr val="FF0000"/>
                </a:solidFill>
              </a:rPr>
              <a:t>2)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Ik verhoog 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 verhoog U DUTCH</dc:title>
  <dc:creator>FRONT</dc:creator>
  <cp:lastModifiedBy>FRONT</cp:lastModifiedBy>
  <cp:revision>9</cp:revision>
  <dcterms:created xsi:type="dcterms:W3CDTF">2025-07-01T02:41:18Z</dcterms:created>
  <dcterms:modified xsi:type="dcterms:W3CDTF">2025-07-05T17:21:17Z</dcterms:modified>
</cp:coreProperties>
</file>