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52" autoAdjust="0"/>
    <p:restoredTop sz="94598" autoAdjust="0"/>
  </p:normalViewPr>
  <p:slideViewPr>
    <p:cSldViewPr showGuides="1">
      <p:cViewPr>
        <p:scale>
          <a:sx n="81" d="100"/>
          <a:sy n="81" d="100"/>
        </p:scale>
        <p:origin x="-3318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F5D69-FDB1-4636-B706-27699F69B2D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Exalt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685800"/>
            <a:ext cx="5867400" cy="3429000"/>
          </a:xfrm>
          <a:noFill/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For thou oh Lord art high, above all the earth</a:t>
            </a:r>
            <a:br>
              <a:rPr lang="en-US" sz="2400" b="1" dirty="0" smtClean="0"/>
            </a:br>
            <a:r>
              <a:rPr lang="en-US" sz="2400" b="1" dirty="0" smtClean="0"/>
              <a:t>Thou art exalted far above all gods</a:t>
            </a:r>
            <a:br>
              <a:rPr lang="en-US" sz="2400" b="1" dirty="0" smtClean="0"/>
            </a:br>
            <a:r>
              <a:rPr lang="en-US" sz="2400" b="1" dirty="0" smtClean="0"/>
              <a:t>Thou oh Lord art high above all the earth</a:t>
            </a:r>
            <a:br>
              <a:rPr lang="en-US" sz="2400" b="1" dirty="0" smtClean="0"/>
            </a:br>
            <a:r>
              <a:rPr lang="en-US" sz="2400" b="1" dirty="0" smtClean="0"/>
              <a:t>Thou art exalted far above all </a:t>
            </a:r>
            <a:r>
              <a:rPr lang="en-US" sz="2400" b="1" dirty="0" smtClean="0"/>
              <a:t>gods.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Chorus           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 exalt </a:t>
            </a:r>
            <a:r>
              <a:rPr lang="en-US" sz="2400" b="1" dirty="0" smtClean="0">
                <a:solidFill>
                  <a:srgbClr val="FF0000"/>
                </a:solidFill>
              </a:rPr>
              <a:t>Thee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 </a:t>
            </a:r>
            <a:r>
              <a:rPr lang="en-US" sz="2400" b="1" dirty="0" smtClean="0">
                <a:solidFill>
                  <a:srgbClr val="FF0000"/>
                </a:solidFill>
              </a:rPr>
              <a:t>exalt Thee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 exalt Thee, O </a:t>
            </a:r>
            <a:r>
              <a:rPr lang="en-US" sz="2400" b="1" dirty="0" smtClean="0">
                <a:solidFill>
                  <a:srgbClr val="FF0000"/>
                </a:solidFill>
              </a:rPr>
              <a:t>Lord.(</a:t>
            </a:r>
            <a:r>
              <a:rPr lang="en-US" sz="2400" b="1" dirty="0" smtClean="0">
                <a:solidFill>
                  <a:srgbClr val="FF0000"/>
                </a:solidFill>
              </a:rPr>
              <a:t>X2)</a:t>
            </a:r>
          </a:p>
          <a:p>
            <a:pPr marL="0" indent="0"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048000" y="0"/>
            <a:ext cx="3200400" cy="533400"/>
          </a:xfrm>
        </p:spPr>
        <p:txBody>
          <a:bodyPr>
            <a:noAutofit/>
          </a:bodyPr>
          <a:lstStyle/>
          <a:p>
            <a:r>
              <a:rPr lang="en-US" b="1" dirty="0" smtClean="0"/>
              <a:t>I Exalt Thee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Exalt Thee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Exalt Thee</dc:title>
  <dc:creator>jungyeo park</dc:creator>
  <cp:lastModifiedBy>FRONT</cp:lastModifiedBy>
  <cp:revision>21</cp:revision>
  <dcterms:created xsi:type="dcterms:W3CDTF">2016-03-13T02:23:10Z</dcterms:created>
  <dcterms:modified xsi:type="dcterms:W3CDTF">2025-07-04T22:07:04Z</dcterms:modified>
</cp:coreProperties>
</file>