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88ED-861A-41C8-9489-8518ADAA968E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AEC0F-CD97-4F26-AC70-2C5F91FAC2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tt ist so g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399"/>
            <a:ext cx="7620000" cy="45720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Gott ist so gut, er ist so gut zu mir!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3352800"/>
            <a:ext cx="9448800" cy="32004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b="1" dirty="0" smtClean="0"/>
              <a:t>1. Gott </a:t>
            </a:r>
            <a:r>
              <a:rPr lang="de-DE" b="1" dirty="0" smtClean="0"/>
              <a:t>ist so gut, Gott ist so gut,</a:t>
            </a:r>
          </a:p>
          <a:p>
            <a:r>
              <a:rPr lang="de-DE" b="1" dirty="0" smtClean="0"/>
              <a:t>Gott ist so gut, er ist so gut zu mir!</a:t>
            </a:r>
          </a:p>
          <a:p>
            <a:endParaRPr lang="de-DE" b="1" dirty="0" smtClean="0"/>
          </a:p>
          <a:p>
            <a:r>
              <a:rPr lang="de-DE" b="1" dirty="0" smtClean="0"/>
              <a:t>2. Er </a:t>
            </a:r>
            <a:r>
              <a:rPr lang="de-DE" b="1" dirty="0" smtClean="0"/>
              <a:t>liebt mich sehr, er liebt mich sehr,</a:t>
            </a:r>
          </a:p>
          <a:p>
            <a:r>
              <a:rPr lang="de-DE" b="1" dirty="0" smtClean="0"/>
              <a:t>Er </a:t>
            </a:r>
            <a:r>
              <a:rPr lang="de-DE" b="1" dirty="0" smtClean="0"/>
              <a:t>liebt mich sehr, er ist so gut zu mir!</a:t>
            </a:r>
          </a:p>
          <a:p>
            <a:endParaRPr lang="de-DE" b="1" dirty="0" smtClean="0"/>
          </a:p>
          <a:p>
            <a:r>
              <a:rPr lang="de-DE" b="1" dirty="0" smtClean="0"/>
              <a:t>3. Jesus </a:t>
            </a:r>
            <a:r>
              <a:rPr lang="de-DE" b="1" dirty="0" smtClean="0"/>
              <a:t>ist hier, Jesus ist hier,</a:t>
            </a:r>
          </a:p>
          <a:p>
            <a:r>
              <a:rPr lang="de-DE" b="1" dirty="0" smtClean="0"/>
              <a:t>Jesus ist hier, er ist so gut zu mir!</a:t>
            </a:r>
          </a:p>
          <a:p>
            <a:endParaRPr lang="de-DE" b="1" dirty="0" smtClean="0"/>
          </a:p>
          <a:p>
            <a:r>
              <a:rPr lang="de-DE" b="1" dirty="0" smtClean="0"/>
              <a:t>4. Er </a:t>
            </a:r>
            <a:r>
              <a:rPr lang="de-DE" b="1" dirty="0" smtClean="0"/>
              <a:t>sorgt für mich, er sorgt für mich,</a:t>
            </a:r>
          </a:p>
          <a:p>
            <a:r>
              <a:rPr lang="de-DE" b="1" dirty="0" smtClean="0"/>
              <a:t>Er </a:t>
            </a:r>
            <a:r>
              <a:rPr lang="de-DE" b="1" dirty="0" smtClean="0"/>
              <a:t>sorgt für mich, er ist so gut zu mir!</a:t>
            </a:r>
          </a:p>
          <a:p>
            <a:r>
              <a:rPr lang="de-DE" b="1" dirty="0" smtClean="0"/>
              <a:t>5. Ich </a:t>
            </a:r>
            <a:r>
              <a:rPr lang="de-DE" b="1" dirty="0" smtClean="0"/>
              <a:t>folge ihm, ich folge ihm,</a:t>
            </a:r>
          </a:p>
          <a:p>
            <a:r>
              <a:rPr lang="de-DE" b="1" dirty="0" smtClean="0"/>
              <a:t>Ich </a:t>
            </a:r>
            <a:r>
              <a:rPr lang="de-DE" b="1" dirty="0" smtClean="0"/>
              <a:t>folge ihm, er ist so gut zu mir!</a:t>
            </a:r>
          </a:p>
          <a:p>
            <a:endParaRPr lang="de-DE" b="1" dirty="0" smtClean="0"/>
          </a:p>
          <a:p>
            <a:r>
              <a:rPr lang="de-DE" b="1" dirty="0" smtClean="0"/>
              <a:t>6. Jesus </a:t>
            </a:r>
            <a:r>
              <a:rPr lang="de-DE" b="1" dirty="0" smtClean="0"/>
              <a:t>ist Herr, Jesus ist Herr,</a:t>
            </a:r>
          </a:p>
          <a:p>
            <a:r>
              <a:rPr lang="de-DE" b="1" dirty="0" smtClean="0"/>
              <a:t>Jesus ist Herr, er ist so gut zu mir!</a:t>
            </a:r>
          </a:p>
          <a:p>
            <a:endParaRPr lang="de-DE" b="1" dirty="0" smtClean="0"/>
          </a:p>
          <a:p>
            <a:r>
              <a:rPr lang="de-DE" b="1" dirty="0" smtClean="0"/>
              <a:t>7. Gott </a:t>
            </a:r>
            <a:r>
              <a:rPr lang="de-DE" b="1" dirty="0" smtClean="0"/>
              <a:t>ist so gut, Gott ist so gut,</a:t>
            </a:r>
          </a:p>
          <a:p>
            <a:r>
              <a:rPr lang="de-DE" b="1" dirty="0" smtClean="0"/>
              <a:t>Gott ist so gut, er ist so gut zu mir</a:t>
            </a:r>
            <a:r>
              <a:rPr lang="de-DE" b="1" dirty="0" smtClean="0"/>
              <a:t>!</a:t>
            </a:r>
            <a:endParaRPr 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171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Gott ist so gut, er ist so gut zu mir!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 ist so gut german</dc:title>
  <dc:creator>FRONT</dc:creator>
  <cp:lastModifiedBy>FRONT</cp:lastModifiedBy>
  <cp:revision>10</cp:revision>
  <dcterms:created xsi:type="dcterms:W3CDTF">2025-07-22T16:07:01Z</dcterms:created>
  <dcterms:modified xsi:type="dcterms:W3CDTF">2025-07-23T15:40:28Z</dcterms:modified>
</cp:coreProperties>
</file>