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31BA-4541-4D31-BD5E-EBB80C20912F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992DA-8781-42BF-A990-2643929B86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spode, trebam 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53340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Gospode</a:t>
            </a:r>
            <a:r>
              <a:rPr lang="en-US" b="1" dirty="0" smtClean="0"/>
              <a:t>, </a:t>
            </a:r>
            <a:r>
              <a:rPr lang="en-US" b="1" dirty="0" err="1" smtClean="0"/>
              <a:t>trebam</a:t>
            </a:r>
            <a:r>
              <a:rPr lang="en-US" b="1" dirty="0" smtClean="0"/>
              <a:t> </a:t>
            </a:r>
            <a:r>
              <a:rPr lang="en-US" b="1" dirty="0" err="1" smtClean="0"/>
              <a:t>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828800"/>
            <a:ext cx="6400800" cy="44958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Evo me, priznajem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Klanjam se, predajem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Bez Tebe gubim se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Ti si taj što vodi me.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Gospode, ja tako trebam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Tebe svakog trena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Zaštiti me, opravdaj me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O, kako Te trebam.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Kad grijeh je jak, ti jači si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Prebivam u milosti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U Tebi sam oslobođen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Isus Krist u meni </a:t>
            </a:r>
            <a:r>
              <a:rPr lang="vi-VN" sz="1600" b="1" dirty="0" smtClean="0">
                <a:solidFill>
                  <a:schemeClr val="tx1"/>
                </a:solidFill>
              </a:rPr>
              <a:t>je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Pre-chorus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U Tebi sam oslobođen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Isus Krist u meni </a:t>
            </a:r>
            <a:r>
              <a:rPr lang="vi-VN" sz="1600" b="1" dirty="0" smtClean="0">
                <a:solidFill>
                  <a:srgbClr val="FF0000"/>
                </a:solidFill>
              </a:rPr>
              <a:t>je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Neka pjesma dopre do Tebe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Kad u kušnji borim se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Kada sam ne mogu stajati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Ti me nosi, Isuse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Kada sam ne mogu stajati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Ti me nosi, </a:t>
            </a:r>
            <a:r>
              <a:rPr lang="vi-VN" sz="1600" b="1" dirty="0" smtClean="0">
                <a:solidFill>
                  <a:schemeClr val="tx1"/>
                </a:solidFill>
              </a:rPr>
              <a:t>Isuse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(Ti me nosi, Ti me vodi, Ti nosi me)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120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Gospode, trebam 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Božja pobjeda</dc:title>
  <dc:creator>FRONT</dc:creator>
  <cp:lastModifiedBy>FRONT</cp:lastModifiedBy>
  <cp:revision>11</cp:revision>
  <dcterms:created xsi:type="dcterms:W3CDTF">2024-03-03T20:50:35Z</dcterms:created>
  <dcterms:modified xsi:type="dcterms:W3CDTF">2025-07-19T15:19:02Z</dcterms:modified>
</cp:coreProperties>
</file>