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God is so good1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Is So 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ejWZM9Sh8k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505200" cy="3809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God Is So </a:t>
            </a:r>
            <a:r>
              <a:rPr lang="en-US" b="1" dirty="0" smtClean="0"/>
              <a:t>Good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9000" y="152400"/>
            <a:ext cx="2286000" cy="4572000"/>
          </a:xfrm>
        </p:spPr>
        <p:txBody>
          <a:bodyPr numCol="1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God is so good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God is so good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God is so good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He's so good to me.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 answers prayers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 answers prayers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 answers prayers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He's so good to me.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love him so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love him so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love him so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He's so good to me.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 saved my soul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 saved my soul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 saved my soul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He's so good to me.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praise His name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praise His name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praise His name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He's so good to me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91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 Is So Good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Is So Good </dc:title>
  <dc:creator>FRONT</dc:creator>
  <cp:lastModifiedBy>FRONT</cp:lastModifiedBy>
  <cp:revision>7</cp:revision>
  <dcterms:created xsi:type="dcterms:W3CDTF">2025-07-22T14:50:41Z</dcterms:created>
  <dcterms:modified xsi:type="dcterms:W3CDTF">2025-07-22T17:58:49Z</dcterms:modified>
</cp:coreProperties>
</file>