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9C0AD-4717-4644-983D-67EE5F4E9D3E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2F7F3-B5F0-4687-86B2-9D83D6D2A6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Be Glorified1.jpg"/>
          <p:cNvPicPr>
            <a:picLocks noChangeAspect="1"/>
          </p:cNvPicPr>
          <p:nvPr userDrawn="1"/>
        </p:nvPicPr>
        <p:blipFill>
          <a:blip r:embed="rId14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loria te doy(En Mi Vida Gloria Te Doy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33400"/>
            <a:ext cx="8534400" cy="533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b="1" dirty="0"/>
              <a:t>Gloria </a:t>
            </a:r>
            <a:r>
              <a:rPr lang="en-US" b="1" dirty="0" err="1"/>
              <a:t>te</a:t>
            </a:r>
            <a:r>
              <a:rPr lang="en-US" b="1" dirty="0"/>
              <a:t> </a:t>
            </a:r>
            <a:r>
              <a:rPr lang="en-US" b="1" dirty="0" err="1" smtClean="0"/>
              <a:t>doy</a:t>
            </a:r>
            <a:r>
              <a:rPr lang="en-US" b="1" dirty="0" smtClean="0"/>
              <a:t>(</a:t>
            </a:r>
            <a:r>
              <a:rPr lang="es-ES" b="1" dirty="0" smtClean="0"/>
              <a:t>En Mi Vida Gloria Te Doy</a:t>
            </a:r>
            <a:r>
              <a:rPr lang="es-ES" b="1" dirty="0" smtClean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200400"/>
            <a:ext cx="5638800" cy="3505200"/>
          </a:xfrm>
        </p:spPr>
        <p:txBody>
          <a:bodyPr>
            <a:noAutofit/>
          </a:bodyPr>
          <a:lstStyle/>
          <a:p>
            <a:pPr algn="l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En mi vida gloria te doy, gloria te doy,</a:t>
            </a:r>
          </a:p>
          <a:p>
            <a:pPr algn="l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 vida, gloria te doy, Señor.</a:t>
            </a:r>
          </a:p>
          <a:p>
            <a:pPr algn="l"/>
            <a:endParaRPr lang="es-E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En mi canto gloria te doy, gloria te doy,</a:t>
            </a:r>
          </a:p>
          <a:p>
            <a:pPr algn="l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mi canto, gloria te doy, Señor.</a:t>
            </a:r>
          </a:p>
          <a:p>
            <a:pPr algn="l"/>
            <a:endParaRPr lang="es-E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En tu iglesia gloria te doy, gloria te doy,</a:t>
            </a:r>
          </a:p>
          <a:p>
            <a:pPr algn="l"/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tu iglesia, gloria te doy, Señor</a:t>
            </a:r>
            <a:r>
              <a:rPr lang="es-E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79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Gloria te doy(En Mi Vida Gloria Te Doy)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Gloria te doy </dc:title>
  <dc:creator>FRONT</dc:creator>
  <cp:lastModifiedBy>FRONT</cp:lastModifiedBy>
  <cp:revision>10</cp:revision>
  <dcterms:created xsi:type="dcterms:W3CDTF">2025-07-28T17:44:01Z</dcterms:created>
  <dcterms:modified xsi:type="dcterms:W3CDTF">2025-07-31T21:49:07Z</dcterms:modified>
</cp:coreProperties>
</file>