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AB659-C5CC-49F6-96AE-AC42DAC4DE6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6E85-CB73-4142-8AE1-E634BCD961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̈r I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609600"/>
            <a:ext cx="3429000" cy="53339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Für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Immer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8686800" cy="3124200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Wir danken dir, Herr </a:t>
            </a:r>
            <a:r>
              <a:rPr lang="de-DE" sz="1400" b="1" dirty="0" smtClean="0">
                <a:solidFill>
                  <a:schemeClr val="bg1"/>
                </a:solidFill>
              </a:rPr>
              <a:t>  Denn </a:t>
            </a:r>
            <a:r>
              <a:rPr lang="de-DE" sz="1400" b="1" dirty="0" smtClean="0">
                <a:solidFill>
                  <a:schemeClr val="bg1"/>
                </a:solidFill>
              </a:rPr>
              <a:t>du bist gut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Liebe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Denn du bist </a:t>
            </a:r>
            <a:r>
              <a:rPr lang="de-DE" sz="1400" b="1" dirty="0" smtClean="0">
                <a:solidFill>
                  <a:schemeClr val="bg1"/>
                </a:solidFill>
              </a:rPr>
              <a:t>der  Der </a:t>
            </a:r>
            <a:r>
              <a:rPr lang="de-DE" sz="1400" b="1" dirty="0" smtClean="0">
                <a:solidFill>
                  <a:schemeClr val="bg1"/>
                </a:solidFill>
              </a:rPr>
              <a:t>große Wunder tut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</a:t>
            </a:r>
            <a:r>
              <a:rPr lang="de-DE" sz="1400" b="1" dirty="0" smtClean="0">
                <a:solidFill>
                  <a:schemeClr val="bg1"/>
                </a:solidFill>
              </a:rPr>
              <a:t>Liebe.</a:t>
            </a:r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Mit starker Hand </a:t>
            </a:r>
            <a:r>
              <a:rPr lang="de-DE" sz="1400" b="1" dirty="0" smtClean="0">
                <a:solidFill>
                  <a:schemeClr val="bg1"/>
                </a:solidFill>
              </a:rPr>
              <a:t>  Hast </a:t>
            </a:r>
            <a:r>
              <a:rPr lang="de-DE" sz="1400" b="1" dirty="0" smtClean="0">
                <a:solidFill>
                  <a:schemeClr val="bg1"/>
                </a:solidFill>
              </a:rPr>
              <a:t>du uns befreit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Liebe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Und ewiges Leben </a:t>
            </a:r>
            <a:r>
              <a:rPr lang="de-DE" sz="1400" b="1" dirty="0" smtClean="0">
                <a:solidFill>
                  <a:schemeClr val="bg1"/>
                </a:solidFill>
              </a:rPr>
              <a:t>  Hältst </a:t>
            </a:r>
            <a:r>
              <a:rPr lang="de-DE" sz="1400" b="1" dirty="0" smtClean="0">
                <a:solidFill>
                  <a:schemeClr val="bg1"/>
                </a:solidFill>
              </a:rPr>
              <a:t>du für uns bereit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</a:t>
            </a:r>
            <a:r>
              <a:rPr lang="de-DE" sz="1400" b="1" dirty="0" smtClean="0">
                <a:solidFill>
                  <a:schemeClr val="bg1"/>
                </a:solidFill>
              </a:rPr>
              <a:t>Liebe.</a:t>
            </a:r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Wir preisen dich (x2)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Chorus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Für immer bist du treu, Herr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Für immer bist du stark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Für immer gehst du mit uns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Für immer und </a:t>
            </a:r>
            <a:r>
              <a:rPr lang="de-DE" sz="1400" b="1" dirty="0" smtClean="0">
                <a:solidFill>
                  <a:srgbClr val="FF0000"/>
                </a:solidFill>
              </a:rPr>
              <a:t>ewig    Für immer.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Du bist Gott </a:t>
            </a:r>
            <a:r>
              <a:rPr lang="de-DE" sz="1400" b="1" dirty="0" smtClean="0">
                <a:solidFill>
                  <a:schemeClr val="bg1"/>
                </a:solidFill>
              </a:rPr>
              <a:t> Und </a:t>
            </a:r>
            <a:r>
              <a:rPr lang="de-DE" sz="1400" b="1" dirty="0" smtClean="0">
                <a:solidFill>
                  <a:schemeClr val="bg1"/>
                </a:solidFill>
              </a:rPr>
              <a:t>du veränderst dich nicht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Liebe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Und deine Gnade lässt </a:t>
            </a:r>
            <a:r>
              <a:rPr lang="de-DE" sz="1400" b="1" dirty="0" smtClean="0">
                <a:solidFill>
                  <a:schemeClr val="bg1"/>
                </a:solidFill>
              </a:rPr>
              <a:t> Uns </a:t>
            </a:r>
            <a:r>
              <a:rPr lang="de-DE" sz="1400" b="1" dirty="0" smtClean="0">
                <a:solidFill>
                  <a:schemeClr val="bg1"/>
                </a:solidFill>
              </a:rPr>
              <a:t>nie im Stich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Unendlich ist deine </a:t>
            </a:r>
            <a:r>
              <a:rPr lang="de-DE" sz="1400" b="1" dirty="0" smtClean="0">
                <a:solidFill>
                  <a:schemeClr val="bg1"/>
                </a:solidFill>
              </a:rPr>
              <a:t>Liebe.</a:t>
            </a:r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112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Für Immer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Für Immer german</dc:title>
  <dc:creator>FRONT</dc:creator>
  <cp:lastModifiedBy>FRONT</cp:lastModifiedBy>
  <cp:revision>11</cp:revision>
  <dcterms:created xsi:type="dcterms:W3CDTF">2025-07-11T00:08:47Z</dcterms:created>
  <dcterms:modified xsi:type="dcterms:W3CDTF">2025-07-16T16:26:44Z</dcterms:modified>
</cp:coreProperties>
</file>