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C9C-AD78-404E-A1C5-48BD531680B2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549-9F39-4C40-B216-B5EBF5B75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C9C-AD78-404E-A1C5-48BD531680B2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549-9F39-4C40-B216-B5EBF5B75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C9C-AD78-404E-A1C5-48BD531680B2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549-9F39-4C40-B216-B5EBF5B75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C9C-AD78-404E-A1C5-48BD531680B2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549-9F39-4C40-B216-B5EBF5B75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C9C-AD78-404E-A1C5-48BD531680B2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549-9F39-4C40-B216-B5EBF5B75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C9C-AD78-404E-A1C5-48BD531680B2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549-9F39-4C40-B216-B5EBF5B75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C9C-AD78-404E-A1C5-48BD531680B2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549-9F39-4C40-B216-B5EBF5B75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C9C-AD78-404E-A1C5-48BD531680B2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549-9F39-4C40-B216-B5EBF5B75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C9C-AD78-404E-A1C5-48BD531680B2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549-9F39-4C40-B216-B5EBF5B75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C9C-AD78-404E-A1C5-48BD531680B2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549-9F39-4C40-B216-B5EBF5B75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C9C-AD78-404E-A1C5-48BD531680B2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549-9F39-4C40-B216-B5EBF5B75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5DC9C-AD78-404E-A1C5-48BD531680B2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A6549-9F39-4C40-B216-B5EBF5B753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Thanks to the Lor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orever by Chris Tomlin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52400"/>
            <a:ext cx="3048000" cy="761999"/>
          </a:xfrm>
        </p:spPr>
        <p:txBody>
          <a:bodyPr>
            <a:noAutofit/>
          </a:bodyPr>
          <a:lstStyle/>
          <a:p>
            <a:r>
              <a:rPr lang="en-US" sz="5400" b="1" dirty="0" err="1" smtClean="0"/>
              <a:t>För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Evigt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52800"/>
            <a:ext cx="8305800" cy="3276600"/>
          </a:xfrm>
        </p:spPr>
        <p:txBody>
          <a:bodyPr numCol="2">
            <a:noAutofit/>
          </a:bodyPr>
          <a:lstStyle/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Sjung tack till Herren Vår Gud och Kung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Hans kärlek är för evigt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För Han är god Han står över allt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Hans kärlek är för evigt</a:t>
            </a:r>
          </a:p>
          <a:p>
            <a:pPr algn="l"/>
            <a:endParaRPr lang="sv-SE" sz="14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Med uträckt arm  Och en mäktig hand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Hans kärlek är för evigt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Han räddat oss ur dödens band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Hans kärlek är för evigt</a:t>
            </a:r>
          </a:p>
          <a:p>
            <a:pPr algn="l"/>
            <a:endParaRPr lang="sv-SE" sz="14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Lovsjung, lovsjung (x2)</a:t>
            </a:r>
          </a:p>
          <a:p>
            <a:pPr algn="l"/>
            <a:endParaRPr lang="sv-SE" sz="1400" b="1" dirty="0" smtClean="0">
              <a:solidFill>
                <a:srgbClr val="FF0000"/>
              </a:solidFill>
            </a:endParaRPr>
          </a:p>
          <a:p>
            <a:pPr algn="l"/>
            <a:endParaRPr lang="sv-SE" sz="1400" b="1" dirty="0" smtClean="0">
              <a:solidFill>
                <a:srgbClr val="FF0000"/>
              </a:solidFill>
            </a:endParaRP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För evigt Gud är trofast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För evigt Gud är stark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För evigt Gud är med oss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För evigt För evigt För evigt</a:t>
            </a:r>
          </a:p>
          <a:p>
            <a:pPr algn="l"/>
            <a:endParaRPr lang="sv-SE" sz="1000" b="1" dirty="0" smtClean="0">
              <a:solidFill>
                <a:srgbClr val="FF0000"/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Från soluppgång till solnedgång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Hans kärlek är för evigt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Av den nåd Gud ger Får vi kraft att gå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Hans kärlek är för evigt</a:t>
            </a:r>
          </a:p>
          <a:p>
            <a:pPr algn="l"/>
            <a:endParaRPr lang="sv-SE" sz="1000" b="1" dirty="0" smtClean="0">
              <a:solidFill>
                <a:srgbClr val="FF0000"/>
              </a:solidFill>
            </a:endParaRP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Bridge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Hans kärlek är för evigt(x8)</a:t>
            </a:r>
          </a:p>
          <a:p>
            <a:pPr algn="l"/>
            <a:endParaRPr lang="sv-SE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112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För Evigt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 Evigt swedish</dc:title>
  <dc:creator>FRONT</dc:creator>
  <cp:lastModifiedBy>FRONT</cp:lastModifiedBy>
  <cp:revision>9</cp:revision>
  <dcterms:created xsi:type="dcterms:W3CDTF">2025-07-11T00:11:42Z</dcterms:created>
  <dcterms:modified xsi:type="dcterms:W3CDTF">2025-07-17T15:10:26Z</dcterms:modified>
</cp:coreProperties>
</file>