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E6090-27FF-420B-AFB5-4C4784A0B39B}" type="datetimeFigureOut">
              <a:rPr lang="en-US" smtClean="0"/>
              <a:pPr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3C801-D59B-4E8D-BB1E-95441A0ED9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달려 죽은 십자가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contemplant la croix bén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5852" y="188641"/>
            <a:ext cx="6572296" cy="52571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fr-FR" b="1" dirty="0" smtClean="0"/>
              <a:t>En </a:t>
            </a:r>
            <a:r>
              <a:rPr lang="fr-FR" b="1" dirty="0" smtClean="0"/>
              <a:t>contemplant la croix </a:t>
            </a:r>
            <a:r>
              <a:rPr lang="fr-FR" b="1" dirty="0" smtClean="0"/>
              <a:t>bénie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/>
              <a:t/>
            </a:r>
            <a:br>
              <a:rPr lang="fr-FR" b="1" dirty="0"/>
            </a:br>
            <a:r>
              <a:rPr lang="fr-FR" b="1" dirty="0"/>
              <a:t/>
            </a:r>
            <a:br>
              <a:rPr lang="fr-FR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2928934"/>
            <a:ext cx="9320570" cy="3357586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contemplant la croix bénie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Où mourut le Prince de paix,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mon orgueil, mes biens, ma vie,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Sont abandonnés à jamais 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Oh ! sur la croix son sang fut versé,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Il fut là crucifié !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Maintenant il vit dans mon cœur,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Où tout est paix, parfait bonheur.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je me glorifie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ta mort seule, ô mon Sauveur 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autre but je sacrifie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suivre l’Homme de douleur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possédais tout le monde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serait un don trop petit 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divin, grâce profonde,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 est à toi dès aujourd’hui.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109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 En contemplant la croix bénie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I Survey the Wondrous Cross</dc:title>
  <dc:creator>mary</dc:creator>
  <cp:lastModifiedBy>FRONT</cp:lastModifiedBy>
  <cp:revision>15</cp:revision>
  <dcterms:created xsi:type="dcterms:W3CDTF">2023-04-19T15:17:16Z</dcterms:created>
  <dcterms:modified xsi:type="dcterms:W3CDTF">2025-07-11T18:18:54Z</dcterms:modified>
</cp:coreProperties>
</file>