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F6271-FB51-407D-A7A5-1C9ED2B572B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0B7E4-3F7F-4D32-AF32-F1B0F7156D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주를 높이리라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u är den högs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4038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Du </a:t>
            </a:r>
            <a:r>
              <a:rPr lang="en-US" b="1" dirty="0" err="1" smtClean="0"/>
              <a:t>är</a:t>
            </a:r>
            <a:r>
              <a:rPr lang="en-US" b="1" dirty="0" smtClean="0"/>
              <a:t> den </a:t>
            </a:r>
            <a:r>
              <a:rPr lang="en-US" b="1" dirty="0" err="1" smtClean="0"/>
              <a:t>högste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715000" cy="34290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nb-NO" b="1" dirty="0" smtClean="0">
                <a:solidFill>
                  <a:schemeClr val="tx1"/>
                </a:solidFill>
              </a:rPr>
              <a:t>Du er Den Høyeste over hele jorden</a:t>
            </a:r>
          </a:p>
          <a:p>
            <a:pPr algn="l"/>
            <a:r>
              <a:rPr lang="nb-NO" b="1" dirty="0" smtClean="0">
                <a:solidFill>
                  <a:schemeClr val="tx1"/>
                </a:solidFill>
              </a:rPr>
              <a:t>Ditt navn er opphøyet over alle andre navn</a:t>
            </a:r>
          </a:p>
          <a:p>
            <a:pPr algn="l"/>
            <a:r>
              <a:rPr lang="nb-NO" b="1" dirty="0" smtClean="0">
                <a:solidFill>
                  <a:schemeClr val="tx1"/>
                </a:solidFill>
              </a:rPr>
              <a:t>Du er vår Frelser, Gud, Du er vår redningsmann</a:t>
            </a:r>
          </a:p>
          <a:p>
            <a:pPr algn="l"/>
            <a:r>
              <a:rPr lang="nb-NO" b="1" dirty="0" smtClean="0">
                <a:solidFill>
                  <a:schemeClr val="tx1"/>
                </a:solidFill>
              </a:rPr>
              <a:t>Ditt navn er opphøyet over alle andre navn.</a:t>
            </a:r>
          </a:p>
          <a:p>
            <a:pPr algn="l"/>
            <a:endParaRPr lang="nb-NO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  <a:endParaRPr lang="nb-NO" b="1" dirty="0" smtClean="0">
              <a:solidFill>
                <a:schemeClr val="tx1"/>
              </a:solidFill>
            </a:endParaRP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Vi opphøyer Deg, vi opphøyer Deg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Vi opphøyer Deg, Du vår Gud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Vi opphøyer Deg, vi opphøyer Deg</a:t>
            </a:r>
          </a:p>
          <a:p>
            <a:pPr algn="l"/>
            <a:r>
              <a:rPr lang="nb-NO" b="1" dirty="0" smtClean="0">
                <a:solidFill>
                  <a:srgbClr val="FF0000"/>
                </a:solidFill>
              </a:rPr>
              <a:t>Vi opphøyer Deg, Du vår Gud.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69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Du är den högste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Opphøyer Deg NORWAY</dc:title>
  <dc:creator>FRONT</dc:creator>
  <cp:lastModifiedBy>FRONT</cp:lastModifiedBy>
  <cp:revision>7</cp:revision>
  <dcterms:created xsi:type="dcterms:W3CDTF">2025-07-01T03:22:23Z</dcterms:created>
  <dcterms:modified xsi:type="dcterms:W3CDTF">2025-07-02T19:13:54Z</dcterms:modified>
</cp:coreProperties>
</file>