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DD295-C93E-4811-B24E-FF82954787D0}" type="datetimeFigureOut">
              <a:rPr lang="en-US" smtClean="0"/>
              <a:pPr/>
              <a:t>7/26/2025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2DD94-3B2E-425B-999F-C24201DCBDD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DD295-C93E-4811-B24E-FF82954787D0}" type="datetimeFigureOut">
              <a:rPr lang="en-US" smtClean="0"/>
              <a:pPr/>
              <a:t>7/26/2025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2DD94-3B2E-425B-999F-C24201DCBDD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DD295-C93E-4811-B24E-FF82954787D0}" type="datetimeFigureOut">
              <a:rPr lang="en-US" smtClean="0"/>
              <a:pPr/>
              <a:t>7/26/2025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2DD94-3B2E-425B-999F-C24201DCBDD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DD295-C93E-4811-B24E-FF82954787D0}" type="datetimeFigureOut">
              <a:rPr lang="en-US" smtClean="0"/>
              <a:pPr/>
              <a:t>7/26/2025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2DD94-3B2E-425B-999F-C24201DCBDD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DD295-C93E-4811-B24E-FF82954787D0}" type="datetimeFigureOut">
              <a:rPr lang="en-US" smtClean="0"/>
              <a:pPr/>
              <a:t>7/26/2025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2DD94-3B2E-425B-999F-C24201DCBDD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DD295-C93E-4811-B24E-FF82954787D0}" type="datetimeFigureOut">
              <a:rPr lang="en-US" smtClean="0"/>
              <a:pPr/>
              <a:t>7/26/2025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2DD94-3B2E-425B-999F-C24201DCBDD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DD295-C93E-4811-B24E-FF82954787D0}" type="datetimeFigureOut">
              <a:rPr lang="en-US" smtClean="0"/>
              <a:pPr/>
              <a:t>7/26/2025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2DD94-3B2E-425B-999F-C24201DCBDD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DD295-C93E-4811-B24E-FF82954787D0}" type="datetimeFigureOut">
              <a:rPr lang="en-US" smtClean="0"/>
              <a:pPr/>
              <a:t>7/26/2025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2DD94-3B2E-425B-999F-C24201DCBDD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DD295-C93E-4811-B24E-FF82954787D0}" type="datetimeFigureOut">
              <a:rPr lang="en-US" smtClean="0"/>
              <a:pPr/>
              <a:t>7/26/2025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2DD94-3B2E-425B-999F-C24201DCBDD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DD295-C93E-4811-B24E-FF82954787D0}" type="datetimeFigureOut">
              <a:rPr lang="en-US" smtClean="0"/>
              <a:pPr/>
              <a:t>7/26/2025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2DD94-3B2E-425B-999F-C24201DCBDD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DD295-C93E-4811-B24E-FF82954787D0}" type="datetimeFigureOut">
              <a:rPr lang="en-US" smtClean="0"/>
              <a:pPr/>
              <a:t>7/26/2025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2DD94-3B2E-425B-999F-C24201DCBDD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CDD295-C93E-4811-B24E-FF82954787D0}" type="datetimeFigureOut">
              <a:rPr lang="en-US" smtClean="0"/>
              <a:pPr/>
              <a:t>7/26/2025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52DD94-3B2E-425B-999F-C24201DCBDD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God is so good1.jpg"/>
          <p:cNvPicPr>
            <a:picLocks noChangeAspect="1"/>
          </p:cNvPicPr>
          <p:nvPr userDrawn="1"/>
        </p:nvPicPr>
        <p:blipFill>
          <a:blip r:embed="rId14">
            <a:lum bright="3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Dios, Bueno 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715000" y="1"/>
            <a:ext cx="3429000" cy="53340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Dios, </a:t>
            </a:r>
            <a:r>
              <a:rPr lang="en-US" b="1" dirty="0" err="1"/>
              <a:t>Bueno</a:t>
            </a:r>
            <a:r>
              <a:rPr lang="en-US" b="1" dirty="0"/>
              <a:t> </a:t>
            </a:r>
            <a:r>
              <a:rPr lang="en-US" b="1" dirty="0" smtClean="0"/>
              <a:t>Es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29400" y="2362200"/>
            <a:ext cx="2362200" cy="3810000"/>
          </a:xfrm>
        </p:spPr>
        <p:txBody>
          <a:bodyPr>
            <a:normAutofit fontScale="62500" lnSpcReduction="20000"/>
          </a:bodyPr>
          <a:lstStyle/>
          <a:p>
            <a:pPr algn="l"/>
            <a: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Dios, bueno es</a:t>
            </a:r>
          </a:p>
          <a:p>
            <a:pPr algn="l"/>
            <a: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Dios, bueno es</a:t>
            </a:r>
          </a:p>
          <a:p>
            <a:pPr algn="l"/>
            <a: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Dios, bueno es</a:t>
            </a:r>
          </a:p>
          <a:p>
            <a:pPr algn="l"/>
            <a: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Bueno es el Señor</a:t>
            </a:r>
          </a:p>
          <a:p>
            <a:pPr algn="l"/>
            <a:endParaRPr lang="es-E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Yo lo amo a Él	</a:t>
            </a:r>
          </a:p>
          <a:p>
            <a:pPr algn="l"/>
            <a: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Yo lo amo a Él</a:t>
            </a:r>
          </a:p>
          <a:p>
            <a:pPr algn="l"/>
            <a: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Yo lo amo a Él</a:t>
            </a:r>
          </a:p>
          <a:p>
            <a:pPr algn="l"/>
            <a: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Bueno es el Señor</a:t>
            </a:r>
          </a:p>
          <a:p>
            <a:pPr algn="l"/>
            <a:endParaRPr lang="es-E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Dios, bueno es</a:t>
            </a:r>
          </a:p>
          <a:p>
            <a:pPr algn="l"/>
            <a: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 ha sido fiel</a:t>
            </a:r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378</TotalTime>
  <Words>25</Words>
  <Application>Microsoft Office PowerPoint</Application>
  <PresentationFormat>On-screen Show (4:3)</PresentationFormat>
  <Paragraphs>13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Dios, Bueno Es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Dios, Bueno Es spanish</dc:title>
  <dc:creator>FRONT</dc:creator>
  <cp:lastModifiedBy>FRONT</cp:lastModifiedBy>
  <cp:revision>7</cp:revision>
  <dcterms:created xsi:type="dcterms:W3CDTF">2025-07-22T15:14:08Z</dcterms:created>
  <dcterms:modified xsi:type="dcterms:W3CDTF">2025-07-26T22:04:24Z</dcterms:modified>
</cp:coreProperties>
</file>