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EE918-7520-4F57-BB4E-F5CFF4C08345}" type="datetimeFigureOut">
              <a:rPr lang="en-US" smtClean="0"/>
              <a:pPr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EFA7C-58DE-44D9-94BF-843992D48B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o ho bisogno di 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533400"/>
            <a:ext cx="4572000" cy="762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Dio ho bisogno di </a:t>
            </a:r>
            <a:r>
              <a:rPr lang="it-IT" b="1" dirty="0" smtClean="0"/>
              <a:t>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124200"/>
            <a:ext cx="8991600" cy="3352800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Signore </a:t>
            </a:r>
            <a:r>
              <a:rPr lang="it-IT" sz="1800" b="1" dirty="0" smtClean="0">
                <a:solidFill>
                  <a:schemeClr val="tx1"/>
                </a:solidFill>
              </a:rPr>
              <a:t>vengo  </a:t>
            </a:r>
            <a:r>
              <a:rPr lang="it-IT" sz="1800" b="1" dirty="0" smtClean="0">
                <a:solidFill>
                  <a:schemeClr val="tx1"/>
                </a:solidFill>
              </a:rPr>
              <a:t>e Ti  confesso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Il mio riposo </a:t>
            </a:r>
            <a:r>
              <a:rPr lang="en-US" sz="1800" b="1" dirty="0" smtClean="0">
                <a:solidFill>
                  <a:schemeClr val="tx1"/>
                </a:solidFill>
              </a:rPr>
              <a:t>é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it-IT" sz="1800" b="1" dirty="0" smtClean="0">
                <a:solidFill>
                  <a:schemeClr val="tx1"/>
                </a:solidFill>
              </a:rPr>
              <a:t>Tuo consenso</a:t>
            </a:r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E senza  Te </a:t>
            </a:r>
            <a:r>
              <a:rPr lang="it-IT" sz="1800" b="1" dirty="0" smtClean="0">
                <a:solidFill>
                  <a:schemeClr val="tx1"/>
                </a:solidFill>
              </a:rPr>
              <a:t>io </a:t>
            </a:r>
            <a:r>
              <a:rPr lang="it-IT" sz="1800" b="1" dirty="0" smtClean="0">
                <a:solidFill>
                  <a:schemeClr val="tx1"/>
                </a:solidFill>
              </a:rPr>
              <a:t>cado a pezzi</a:t>
            </a:r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Tu </a:t>
            </a:r>
            <a:r>
              <a:rPr lang="it-IT" sz="1800" b="1" dirty="0" smtClean="0">
                <a:solidFill>
                  <a:schemeClr val="tx1"/>
                </a:solidFill>
              </a:rPr>
              <a:t>guidi </a:t>
            </a:r>
            <a:r>
              <a:rPr lang="it-IT" sz="1800" b="1" dirty="0" smtClean="0">
                <a:solidFill>
                  <a:schemeClr val="tx1"/>
                </a:solidFill>
              </a:rPr>
              <a:t>il </a:t>
            </a:r>
            <a:r>
              <a:rPr lang="it-IT" sz="1800" b="1" dirty="0" smtClean="0">
                <a:solidFill>
                  <a:schemeClr val="tx1"/>
                </a:solidFill>
              </a:rPr>
              <a:t>cuore nei miei silenzi.</a:t>
            </a:r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Dio </a:t>
            </a:r>
            <a:r>
              <a:rPr lang="it-IT" sz="1800" b="1" dirty="0" smtClean="0">
                <a:solidFill>
                  <a:srgbClr val="FF0000"/>
                </a:solidFill>
              </a:rPr>
              <a:t>ho </a:t>
            </a:r>
            <a:r>
              <a:rPr lang="it-IT" sz="1800" b="1" dirty="0" smtClean="0">
                <a:solidFill>
                  <a:srgbClr val="FF0000"/>
                </a:solidFill>
              </a:rPr>
              <a:t>bisogno, ho bisogno </a:t>
            </a:r>
            <a:r>
              <a:rPr lang="it-IT" sz="1800" b="1" dirty="0" smtClean="0">
                <a:solidFill>
                  <a:srgbClr val="FF0000"/>
                </a:solidFill>
              </a:rPr>
              <a:t>di </a:t>
            </a:r>
            <a:r>
              <a:rPr lang="it-IT" sz="1800" b="1" dirty="0" smtClean="0">
                <a:solidFill>
                  <a:srgbClr val="FF0000"/>
                </a:solidFill>
              </a:rPr>
              <a:t>Te 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Ogni </a:t>
            </a:r>
            <a:r>
              <a:rPr lang="it-IT" sz="1800" b="1" dirty="0" smtClean="0">
                <a:solidFill>
                  <a:srgbClr val="FF0000"/>
                </a:solidFill>
              </a:rPr>
              <a:t>ora ho bisogno di Te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Mia unica difesa</a:t>
            </a:r>
            <a:r>
              <a:rPr lang="it-IT" sz="1800" b="1" dirty="0" smtClean="0">
                <a:solidFill>
                  <a:srgbClr val="FF0000"/>
                </a:solidFill>
              </a:rPr>
              <a:t>, la mia giustizia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O </a:t>
            </a:r>
            <a:r>
              <a:rPr lang="it-IT" sz="1800" b="1" dirty="0" smtClean="0">
                <a:solidFill>
                  <a:srgbClr val="FF0000"/>
                </a:solidFill>
              </a:rPr>
              <a:t>Dio, quanto ho bisogno di </a:t>
            </a:r>
            <a:r>
              <a:rPr lang="it-IT" sz="1800" b="1" dirty="0" smtClean="0">
                <a:solidFill>
                  <a:srgbClr val="FF0000"/>
                </a:solidFill>
              </a:rPr>
              <a:t>Te.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algn="l"/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Dove </a:t>
            </a:r>
            <a:r>
              <a:rPr lang="it-IT" sz="1800" b="1" dirty="0" smtClean="0">
                <a:solidFill>
                  <a:schemeClr val="tx1"/>
                </a:solidFill>
              </a:rPr>
              <a:t>il peccato abbonda, </a:t>
            </a:r>
            <a:r>
              <a:rPr lang="it-IT" sz="1800" b="1" dirty="0" smtClean="0">
                <a:solidFill>
                  <a:schemeClr val="tx1"/>
                </a:solidFill>
              </a:rPr>
              <a:t>la </a:t>
            </a:r>
            <a:r>
              <a:rPr lang="it-IT" sz="1800" b="1" dirty="0" smtClean="0">
                <a:solidFill>
                  <a:schemeClr val="tx1"/>
                </a:solidFill>
              </a:rPr>
              <a:t>Tua grazia </a:t>
            </a:r>
            <a:r>
              <a:rPr lang="it-IT" sz="1800" b="1" dirty="0" smtClean="0">
                <a:solidFill>
                  <a:schemeClr val="tx1"/>
                </a:solidFill>
              </a:rPr>
              <a:t>dilaga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E dove grazia  si trova,  io trovo Te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E dove  sei Tu li c’e la mia libertà.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La </a:t>
            </a:r>
            <a:r>
              <a:rPr lang="it-IT" sz="1800" b="1" dirty="0" smtClean="0">
                <a:solidFill>
                  <a:schemeClr val="tx1"/>
                </a:solidFill>
              </a:rPr>
              <a:t>mia santità  è Cristo in me.</a:t>
            </a:r>
          </a:p>
          <a:p>
            <a:pPr algn="l"/>
            <a:endParaRPr lang="en-US" sz="1800" b="1" cap="small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cap="small" dirty="0" smtClean="0">
                <a:solidFill>
                  <a:schemeClr val="tx1"/>
                </a:solidFill>
              </a:rPr>
              <a:t>B</a:t>
            </a:r>
            <a:r>
              <a:rPr lang="it-IT" sz="1800" b="1" dirty="0" smtClean="0">
                <a:solidFill>
                  <a:schemeClr val="tx1"/>
                </a:solidFill>
              </a:rPr>
              <a:t>ridge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Innalza </a:t>
            </a:r>
            <a:r>
              <a:rPr lang="it-IT" sz="1800" b="1" dirty="0" smtClean="0">
                <a:solidFill>
                  <a:schemeClr val="tx1"/>
                </a:solidFill>
              </a:rPr>
              <a:t>La mia voce a Te 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Quanto </a:t>
            </a:r>
            <a:r>
              <a:rPr lang="it-IT" sz="1800" b="1" dirty="0" smtClean="0">
                <a:solidFill>
                  <a:schemeClr val="tx1"/>
                </a:solidFill>
              </a:rPr>
              <a:t>la </a:t>
            </a:r>
            <a:r>
              <a:rPr lang="it-IT" sz="1800" b="1" dirty="0" smtClean="0">
                <a:solidFill>
                  <a:schemeClr val="tx1"/>
                </a:solidFill>
              </a:rPr>
              <a:t> </a:t>
            </a:r>
            <a:r>
              <a:rPr lang="it-IT" sz="1800" b="1" dirty="0" smtClean="0">
                <a:solidFill>
                  <a:schemeClr val="tx1"/>
                </a:solidFill>
              </a:rPr>
              <a:t>tentazione</a:t>
            </a:r>
            <a:r>
              <a:rPr lang="it-IT" sz="1800" b="1" dirty="0" smtClean="0">
                <a:solidFill>
                  <a:schemeClr val="tx1"/>
                </a:solidFill>
              </a:rPr>
              <a:t> è in </a:t>
            </a:r>
            <a:r>
              <a:rPr lang="it-IT" sz="1800" b="1" dirty="0" smtClean="0">
                <a:solidFill>
                  <a:schemeClr val="tx1"/>
                </a:solidFill>
              </a:rPr>
              <a:t>me.</a:t>
            </a: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Se non mi  reggo pi</a:t>
            </a:r>
            <a:r>
              <a:rPr lang="en-US" sz="1800" b="1" dirty="0" smtClean="0">
                <a:solidFill>
                  <a:schemeClr val="tx1"/>
                </a:solidFill>
              </a:rPr>
              <a:t>ù </a:t>
            </a:r>
            <a:r>
              <a:rPr lang="it-IT" sz="1800" b="1" dirty="0" smtClean="0">
                <a:solidFill>
                  <a:schemeClr val="tx1"/>
                </a:solidFill>
              </a:rPr>
              <a:t>cadrò su di </a:t>
            </a:r>
            <a:r>
              <a:rPr lang="it-IT" sz="1800" b="1" dirty="0" smtClean="0">
                <a:solidFill>
                  <a:schemeClr val="tx1"/>
                </a:solidFill>
              </a:rPr>
              <a:t>te.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it-IT" sz="18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/>
                </a:solidFill>
              </a:rPr>
              <a:t>Gesú </a:t>
            </a:r>
            <a:r>
              <a:rPr lang="it-IT" sz="1800" b="1" dirty="0" smtClean="0">
                <a:solidFill>
                  <a:schemeClr val="tx1"/>
                </a:solidFill>
              </a:rPr>
              <a:t>sei la </a:t>
            </a:r>
            <a:r>
              <a:rPr lang="it-IT" sz="1800" b="1" dirty="0" smtClean="0">
                <a:solidFill>
                  <a:schemeClr val="tx1"/>
                </a:solidFill>
              </a:rPr>
              <a:t>speranza  in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132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Dio ho bisogno di 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Dio ho bisogno di Te italy</dc:title>
  <dc:creator>FRONT</dc:creator>
  <cp:lastModifiedBy>FRONT</cp:lastModifiedBy>
  <cp:revision>24</cp:revision>
  <dcterms:created xsi:type="dcterms:W3CDTF">2025-07-17T22:59:30Z</dcterms:created>
  <dcterms:modified xsi:type="dcterms:W3CDTF">2025-07-19T15:32:24Z</dcterms:modified>
</cp:coreProperties>
</file>