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D5C6-3BF5-40BE-A283-429487D29DC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D5C6-3BF5-40BE-A283-429487D29DC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B789-2621-47A6-BA26-F69686D883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 de 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09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Dieu</a:t>
            </a:r>
            <a:r>
              <a:rPr lang="en-US" b="1" dirty="0" smtClean="0"/>
              <a:t> de </a:t>
            </a:r>
            <a:r>
              <a:rPr lang="en-US" b="1" dirty="0" err="1" smtClean="0"/>
              <a:t>gloire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3505200" cy="480060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tu es Dieu au dessus de la terre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établis Ton trône dans les cieux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tu es Dieu au dessus de la terre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le Roi Tu es le seul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Dieu.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t'exalte je t'exalte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t'exalte O Seigneur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t'exalte je t'exalte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t'exalte O Seigneur.</a:t>
            </a: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Dieu au dessus de la terre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établis Ton trône dans les cieux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tu es Dieu au dessus de la terre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le Roi Tu es le seul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Dieu.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Refrain1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de gloire, Dieu de </a:t>
            </a:r>
            <a:r>
              <a:rPr lang="fr-FR" sz="1600" b="1" dirty="0" err="1" smtClean="0">
                <a:solidFill>
                  <a:srgbClr val="FF0000"/>
                </a:solidFill>
              </a:rPr>
              <a:t>gloi</a:t>
            </a:r>
            <a:r>
              <a:rPr lang="fr-FR" sz="1600" b="1" dirty="0" smtClean="0">
                <a:solidFill>
                  <a:srgbClr val="FF0000"/>
                </a:solidFill>
              </a:rPr>
              <a:t>‍‍</a:t>
            </a:r>
            <a:r>
              <a:rPr lang="fr-FR" sz="1600" b="1" dirty="0" err="1" smtClean="0">
                <a:solidFill>
                  <a:srgbClr val="FF0000"/>
                </a:solidFill>
              </a:rPr>
              <a:t>re</a:t>
            </a:r>
            <a:r>
              <a:rPr lang="fr-FR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de </a:t>
            </a:r>
            <a:r>
              <a:rPr lang="fr-FR" sz="1600" b="1" dirty="0" err="1" smtClean="0">
                <a:solidFill>
                  <a:srgbClr val="FF0000"/>
                </a:solidFill>
              </a:rPr>
              <a:t>gloi</a:t>
            </a:r>
            <a:r>
              <a:rPr lang="fr-FR" sz="1600" b="1" dirty="0" smtClean="0">
                <a:solidFill>
                  <a:srgbClr val="FF0000"/>
                </a:solidFill>
              </a:rPr>
              <a:t>‍‍</a:t>
            </a:r>
            <a:r>
              <a:rPr lang="fr-FR" sz="1600" b="1" dirty="0" err="1" smtClean="0">
                <a:solidFill>
                  <a:srgbClr val="FF0000"/>
                </a:solidFill>
              </a:rPr>
              <a:t>re</a:t>
            </a:r>
            <a:r>
              <a:rPr lang="fr-FR" sz="1600" b="1" dirty="0" smtClean="0">
                <a:solidFill>
                  <a:srgbClr val="FF0000"/>
                </a:solidFill>
              </a:rPr>
              <a:t>, tu es Roi 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de gloire, Dieu de </a:t>
            </a:r>
            <a:r>
              <a:rPr lang="fr-FR" sz="1600" b="1" dirty="0" err="1" smtClean="0">
                <a:solidFill>
                  <a:srgbClr val="FF0000"/>
                </a:solidFill>
              </a:rPr>
              <a:t>gloi</a:t>
            </a:r>
            <a:r>
              <a:rPr lang="fr-FR" sz="1600" b="1" dirty="0" smtClean="0">
                <a:solidFill>
                  <a:srgbClr val="FF0000"/>
                </a:solidFill>
              </a:rPr>
              <a:t>‍‍</a:t>
            </a:r>
            <a:r>
              <a:rPr lang="fr-FR" sz="1600" b="1" dirty="0" err="1" smtClean="0">
                <a:solidFill>
                  <a:srgbClr val="FF0000"/>
                </a:solidFill>
              </a:rPr>
              <a:t>re</a:t>
            </a:r>
            <a:r>
              <a:rPr lang="fr-FR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de </a:t>
            </a:r>
            <a:r>
              <a:rPr lang="fr-FR" sz="1600" b="1" dirty="0" err="1" smtClean="0">
                <a:solidFill>
                  <a:srgbClr val="FF0000"/>
                </a:solidFill>
              </a:rPr>
              <a:t>gloi</a:t>
            </a:r>
            <a:r>
              <a:rPr lang="fr-FR" sz="1600" b="1" dirty="0" smtClean="0">
                <a:solidFill>
                  <a:srgbClr val="FF0000"/>
                </a:solidFill>
              </a:rPr>
              <a:t>‍‍</a:t>
            </a:r>
            <a:r>
              <a:rPr lang="fr-FR" sz="1600" b="1" dirty="0" err="1" smtClean="0">
                <a:solidFill>
                  <a:srgbClr val="FF0000"/>
                </a:solidFill>
              </a:rPr>
              <a:t>re</a:t>
            </a:r>
            <a:r>
              <a:rPr lang="fr-FR" sz="1600" b="1" dirty="0" smtClean="0">
                <a:solidFill>
                  <a:srgbClr val="FF0000"/>
                </a:solidFill>
              </a:rPr>
              <a:t>, tu es Roi !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122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 de gloire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T'exalte FRENCH</dc:title>
  <dc:creator>FRONT</dc:creator>
  <cp:lastModifiedBy>FRONT</cp:lastModifiedBy>
  <cp:revision>11</cp:revision>
  <dcterms:created xsi:type="dcterms:W3CDTF">2025-07-01T02:32:28Z</dcterms:created>
  <dcterms:modified xsi:type="dcterms:W3CDTF">2025-07-02T18:41:55Z</dcterms:modified>
</cp:coreProperties>
</file>