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2E49-EF4A-49BE-94AE-C59B71DB4C05}" type="datetimeFigureOut">
              <a:rPr lang="en-US" smtClean="0"/>
              <a:pPr/>
              <a:t>7/26/2025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BD8EC-6729-4394-A8E9-AC5FC2EF52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d is so good1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us É Tão B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10200" y="1"/>
            <a:ext cx="3733800" cy="4571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Deus É </a:t>
            </a:r>
            <a:r>
              <a:rPr lang="en-US" b="1" dirty="0" err="1"/>
              <a:t>Tão</a:t>
            </a:r>
            <a:r>
              <a:rPr lang="en-US" b="1" dirty="0"/>
              <a:t> </a:t>
            </a:r>
            <a:r>
              <a:rPr lang="en-US" b="1" dirty="0" err="1"/>
              <a:t>Bom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53200" y="1905000"/>
            <a:ext cx="2286000" cy="3962400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tão bom,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tão bom,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Deus é tão bom,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tão bom pra mim.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é Real,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é Real,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é Real,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 Real pra mim.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voltará,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voltará,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 voltará,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Voltará pra mim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https://www.youtube.com/watch?v=3iu9aGZlZv0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Deus É Tão Bom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É Tão Bom  poryuguse</dc:title>
  <dc:creator>FRONT</dc:creator>
  <cp:lastModifiedBy>FRONT</cp:lastModifiedBy>
  <cp:revision>13</cp:revision>
  <dcterms:created xsi:type="dcterms:W3CDTF">2025-07-22T15:03:06Z</dcterms:created>
  <dcterms:modified xsi:type="dcterms:W3CDTF">2025-07-26T21:40:26Z</dcterms:modified>
</cp:coreProperties>
</file>