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EFF20-2615-43F3-9544-CCBD038E3E12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CB1ED-6902-460C-B565-848B84E437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ta el r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76201"/>
            <a:ext cx="2743200" cy="304799"/>
          </a:xfrm>
        </p:spPr>
        <p:txBody>
          <a:bodyPr>
            <a:noAutofit/>
          </a:bodyPr>
          <a:lstStyle/>
          <a:p>
            <a:r>
              <a:rPr lang="en-US" b="1" dirty="0" smtClean="0"/>
              <a:t>Ata </a:t>
            </a:r>
            <a:r>
              <a:rPr lang="en-US" b="1" dirty="0" smtClean="0"/>
              <a:t>el ram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09600"/>
            <a:ext cx="4800600" cy="3429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Ata el ram al </a:t>
            </a:r>
            <a:r>
              <a:rPr lang="en-US" b="1" dirty="0" err="1" smtClean="0">
                <a:solidFill>
                  <a:schemeClr val="tx1"/>
                </a:solidFill>
              </a:rPr>
              <a:t>pney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</a:rPr>
              <a:t>kol</a:t>
            </a:r>
            <a:r>
              <a:rPr lang="en-US" b="1" dirty="0" smtClean="0">
                <a:solidFill>
                  <a:schemeClr val="tx1"/>
                </a:solidFill>
              </a:rPr>
              <a:t> ha </a:t>
            </a:r>
            <a:r>
              <a:rPr lang="en-US" b="1" dirty="0" err="1" smtClean="0">
                <a:solidFill>
                  <a:schemeClr val="tx1"/>
                </a:solidFill>
              </a:rPr>
              <a:t>olam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Shimcha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nisa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vena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/>
                </a:solidFill>
              </a:rPr>
              <a:t>aleh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/>
                </a:solidFill>
              </a:rPr>
              <a:t>al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shem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Ata el ram al </a:t>
            </a:r>
            <a:r>
              <a:rPr lang="en-US" b="1" dirty="0" err="1" smtClean="0">
                <a:solidFill>
                  <a:schemeClr val="tx1"/>
                </a:solidFill>
              </a:rPr>
              <a:t>pney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</a:rPr>
              <a:t>kol</a:t>
            </a:r>
            <a:r>
              <a:rPr lang="en-US" b="1" dirty="0" smtClean="0">
                <a:solidFill>
                  <a:schemeClr val="tx1"/>
                </a:solidFill>
              </a:rPr>
              <a:t> ha </a:t>
            </a:r>
            <a:r>
              <a:rPr lang="en-US" b="1" dirty="0" err="1" smtClean="0">
                <a:solidFill>
                  <a:schemeClr val="tx1"/>
                </a:solidFill>
              </a:rPr>
              <a:t>olam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Shimcha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nisa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vena’aleh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me’al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shem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Neromem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otcha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neromem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otcha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Neromem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otcha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Elohim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Neromem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otcha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neromem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otcha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Neromem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otcha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Elohim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Ata el ram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Ata el ram al pney  kol ha olam  Hebrew </dc:title>
  <dc:creator>FRONT</dc:creator>
  <cp:lastModifiedBy>FRONT</cp:lastModifiedBy>
  <cp:revision>19</cp:revision>
  <dcterms:created xsi:type="dcterms:W3CDTF">2025-07-05T18:53:40Z</dcterms:created>
  <dcterms:modified xsi:type="dcterms:W3CDTF">2025-07-08T20:39:38Z</dcterms:modified>
</cp:coreProperties>
</file>