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31D8C-23CE-45D8-88E6-D359C6160288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EA4B3-85E4-4E89-ABFD-FE93A4A0C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31D8C-23CE-45D8-88E6-D359C6160288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EA4B3-85E4-4E89-ABFD-FE93A4A0C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31D8C-23CE-45D8-88E6-D359C6160288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EA4B3-85E4-4E89-ABFD-FE93A4A0C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31D8C-23CE-45D8-88E6-D359C6160288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EA4B3-85E4-4E89-ABFD-FE93A4A0C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31D8C-23CE-45D8-88E6-D359C6160288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EA4B3-85E4-4E89-ABFD-FE93A4A0C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31D8C-23CE-45D8-88E6-D359C6160288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EA4B3-85E4-4E89-ABFD-FE93A4A0C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31D8C-23CE-45D8-88E6-D359C6160288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EA4B3-85E4-4E89-ABFD-FE93A4A0C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31D8C-23CE-45D8-88E6-D359C6160288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EA4B3-85E4-4E89-ABFD-FE93A4A0C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31D8C-23CE-45D8-88E6-D359C6160288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EA4B3-85E4-4E89-ABFD-FE93A4A0C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31D8C-23CE-45D8-88E6-D359C6160288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EA4B3-85E4-4E89-ABFD-FE93A4A0C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31D8C-23CE-45D8-88E6-D359C6160288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EA4B3-85E4-4E89-ABFD-FE93A4A0C4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631D8C-23CE-45D8-88E6-D359C6160288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0EA4B3-85E4-4E89-ABFD-FE93A4A0C45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Praise Him all ye little children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labadle todos los niñit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304800"/>
            <a:ext cx="57150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Alabadle</a:t>
            </a:r>
            <a:r>
              <a:rPr lang="en-US" b="1" dirty="0" smtClean="0"/>
              <a:t> </a:t>
            </a:r>
            <a:r>
              <a:rPr lang="en-US" b="1" dirty="0" err="1" smtClean="0"/>
              <a:t>todos</a:t>
            </a:r>
            <a:r>
              <a:rPr lang="en-US" b="1" dirty="0" smtClean="0"/>
              <a:t> los </a:t>
            </a:r>
            <a:r>
              <a:rPr lang="en-US" b="1" dirty="0" err="1" smtClean="0"/>
              <a:t>niñitos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1524000"/>
            <a:ext cx="3048000" cy="1524000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Alabadle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todos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los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niñitos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Señor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Dios de Amor.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Alabadle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todos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los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niñitos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Señor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Dios de Amor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30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Alabadle todos los niñitos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Alabadle todos los niñitos spanish</dc:title>
  <dc:creator>FRONT</dc:creator>
  <cp:lastModifiedBy>FRONT</cp:lastModifiedBy>
  <cp:revision>9</cp:revision>
  <dcterms:created xsi:type="dcterms:W3CDTF">2025-07-26T22:19:26Z</dcterms:created>
  <dcterms:modified xsi:type="dcterms:W3CDTF">2025-07-28T16:52:24Z</dcterms:modified>
</cp:coreProperties>
</file>