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E0BE-5B22-4474-A3DB-A2F030030487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E068-77A7-490D-8946-A487882D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E0BE-5B22-4474-A3DB-A2F030030487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E068-77A7-490D-8946-A487882D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E0BE-5B22-4474-A3DB-A2F030030487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E068-77A7-490D-8946-A487882D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E0BE-5B22-4474-A3DB-A2F030030487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E068-77A7-490D-8946-A487882D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E0BE-5B22-4474-A3DB-A2F030030487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E068-77A7-490D-8946-A487882D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E0BE-5B22-4474-A3DB-A2F030030487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E068-77A7-490D-8946-A487882D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E0BE-5B22-4474-A3DB-A2F030030487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E068-77A7-490D-8946-A487882D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E0BE-5B22-4474-A3DB-A2F030030487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E068-77A7-490D-8946-A487882D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E0BE-5B22-4474-A3DB-A2F030030487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E068-77A7-490D-8946-A487882D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E0BE-5B22-4474-A3DB-A2F030030487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E068-77A7-490D-8946-A487882D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4E0BE-5B22-4474-A3DB-A2F030030487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1E068-77A7-490D-8946-A487882D89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4E0BE-5B22-4474-A3DB-A2F030030487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1E068-77A7-490D-8946-A487882D89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Give Thanks to the Lor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̀ Jam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57200"/>
            <a:ext cx="2667000" cy="533399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chemeClr val="bg1"/>
                </a:solidFill>
              </a:rPr>
              <a:t>À </a:t>
            </a:r>
            <a:r>
              <a:rPr lang="vi-VN" b="1" dirty="0" smtClean="0">
                <a:solidFill>
                  <a:schemeClr val="bg1"/>
                </a:solidFill>
              </a:rPr>
              <a:t>Jamais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9965" y="3213850"/>
            <a:ext cx="9144000" cy="3352800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Offrons au Seigneur </a:t>
            </a:r>
            <a:r>
              <a:rPr lang="fr-FR" sz="1800" b="1" dirty="0" smtClean="0">
                <a:solidFill>
                  <a:schemeClr val="bg1"/>
                </a:solidFill>
              </a:rPr>
              <a:t>reconnaissance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Son amour dure à jamais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Car il est bon, il est au dessus de tout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Son amour dure à jamais.</a:t>
            </a:r>
          </a:p>
          <a:p>
            <a:pPr algn="l"/>
            <a:endParaRPr lang="fr-FR" sz="10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D'une main puissante et d'un bras tendu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Son amour dure à jamais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Il nous donne une vie nouvelle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Son amour dure à jamais.</a:t>
            </a:r>
          </a:p>
          <a:p>
            <a:pPr algn="l"/>
            <a:endParaRPr lang="fr-FR" sz="10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err="1" smtClean="0">
                <a:solidFill>
                  <a:srgbClr val="FF0000"/>
                </a:solidFill>
              </a:rPr>
              <a:t>Pre</a:t>
            </a:r>
            <a:r>
              <a:rPr lang="fr-FR" sz="1800" b="1" dirty="0" smtClean="0">
                <a:solidFill>
                  <a:srgbClr val="FF0000"/>
                </a:solidFill>
              </a:rPr>
              <a:t>-Chorus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Chantons, chantons(x 2)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Chorus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A jamais Dieu est fidèle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A jamais Dieu est grand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A jamais Dieu est avec nous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A jamais, à jamais, à jamais.</a:t>
            </a:r>
          </a:p>
          <a:p>
            <a:pPr algn="l"/>
            <a:endParaRPr lang="fr-FR" sz="10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Du lever du soleil jusqu'à son couchant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Son amour dure à jamais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Par la grâce de Dieu nous persévérons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Son amour dure à jamais.</a:t>
            </a:r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109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À Jamais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À Jamais french</dc:title>
  <dc:creator>FRONT</dc:creator>
  <cp:lastModifiedBy>FRONT</cp:lastModifiedBy>
  <cp:revision>12</cp:revision>
  <dcterms:created xsi:type="dcterms:W3CDTF">2025-07-11T00:15:18Z</dcterms:created>
  <dcterms:modified xsi:type="dcterms:W3CDTF">2025-07-12T16:24:13Z</dcterms:modified>
</cp:coreProperties>
</file>