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FC91-3F9F-45A0-BA47-BD3314C570A0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9C2A-42DF-4A9C-8EEF-38D8ADA2F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FC91-3F9F-45A0-BA47-BD3314C570A0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9C2A-42DF-4A9C-8EEF-38D8ADA2F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FC91-3F9F-45A0-BA47-BD3314C570A0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9C2A-42DF-4A9C-8EEF-38D8ADA2F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FC91-3F9F-45A0-BA47-BD3314C570A0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9C2A-42DF-4A9C-8EEF-38D8ADA2F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FC91-3F9F-45A0-BA47-BD3314C570A0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9C2A-42DF-4A9C-8EEF-38D8ADA2F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FC91-3F9F-45A0-BA47-BD3314C570A0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9C2A-42DF-4A9C-8EEF-38D8ADA2F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FC91-3F9F-45A0-BA47-BD3314C570A0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9C2A-42DF-4A9C-8EEF-38D8ADA2F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FC91-3F9F-45A0-BA47-BD3314C570A0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9C2A-42DF-4A9C-8EEF-38D8ADA2F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FC91-3F9F-45A0-BA47-BD3314C570A0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9C2A-42DF-4A9C-8EEF-38D8ADA2F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FC91-3F9F-45A0-BA47-BD3314C570A0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9C2A-42DF-4A9C-8EEF-38D8ADA2F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FC91-3F9F-45A0-BA47-BD3314C570A0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9C2A-42DF-4A9C-8EEF-38D8ADA2F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EFC91-3F9F-45A0-BA47-BD3314C570A0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19C2A-42DF-4A9C-8EEF-38D8ADA2FB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Touched M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祂救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0" y="380999"/>
            <a:ext cx="1905000" cy="685801"/>
          </a:xfrm>
        </p:spPr>
        <p:txBody>
          <a:bodyPr>
            <a:noAutofit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祂救我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819400"/>
            <a:ext cx="5334000" cy="3505200"/>
          </a:xfrm>
        </p:spPr>
        <p:txBody>
          <a:bodyPr>
            <a:normAutofit/>
          </a:bodyPr>
          <a:lstStyle/>
          <a:p>
            <a:pPr algn="l"/>
            <a:r>
              <a:rPr lang="en-US" altLang="zh-TW" sz="2000" b="1" dirty="0" smtClean="0">
                <a:solidFill>
                  <a:schemeClr val="tx1"/>
                </a:solidFill>
              </a:rPr>
              <a:t>1. 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罪的重擔將我捆住，滿心羞愧與憂愁，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幸有耶穌向我伸手，祂釋放我，使我得拯救。</a:t>
            </a:r>
          </a:p>
          <a:p>
            <a:pPr algn="l"/>
            <a:endParaRPr lang="zh-TW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zh-TW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祂救我，祂拯救我，天上喜樂今充滿我；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救主使我生命改變，祂救我，使我得完全。</a:t>
            </a:r>
          </a:p>
          <a:p>
            <a:pPr algn="l"/>
            <a:endParaRPr lang="zh-TW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zh-TW" sz="2000" b="1" dirty="0" smtClean="0">
                <a:solidFill>
                  <a:schemeClr val="tx1"/>
                </a:solidFill>
              </a:rPr>
              <a:t>2. 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自從我認識主耶穌，祂洗我一切罪污，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我願永遠讚美救主，高聲稱頌，到天家見主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。</a:t>
            </a:r>
            <a:endParaRPr lang="en-US" altLang="zh-TW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116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祂救我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祂救我 </dc:title>
  <dc:creator>FRONT</dc:creator>
  <cp:lastModifiedBy>FRONT</cp:lastModifiedBy>
  <cp:revision>7</cp:revision>
  <dcterms:created xsi:type="dcterms:W3CDTF">2025-06-29T03:05:39Z</dcterms:created>
  <dcterms:modified xsi:type="dcterms:W3CDTF">2025-06-30T21:46:45Z</dcterms:modified>
</cp:coreProperties>
</file>