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3ABF-ECD8-440E-B11E-EB3BDA240794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E56A-3DC9-4AA5-9EE6-FC2A02BBC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3ABF-ECD8-440E-B11E-EB3BDA240794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E56A-3DC9-4AA5-9EE6-FC2A02BBC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3ABF-ECD8-440E-B11E-EB3BDA240794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E56A-3DC9-4AA5-9EE6-FC2A02BBC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3ABF-ECD8-440E-B11E-EB3BDA240794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E56A-3DC9-4AA5-9EE6-FC2A02BBC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3ABF-ECD8-440E-B11E-EB3BDA240794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E56A-3DC9-4AA5-9EE6-FC2A02BBC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3ABF-ECD8-440E-B11E-EB3BDA240794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E56A-3DC9-4AA5-9EE6-FC2A02BBC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3ABF-ECD8-440E-B11E-EB3BDA240794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E56A-3DC9-4AA5-9EE6-FC2A02BBC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3ABF-ECD8-440E-B11E-EB3BDA240794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E56A-3DC9-4AA5-9EE6-FC2A02BBC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3ABF-ECD8-440E-B11E-EB3BDA240794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E56A-3DC9-4AA5-9EE6-FC2A02BBC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3ABF-ECD8-440E-B11E-EB3BDA240794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E56A-3DC9-4AA5-9EE6-FC2A02BBC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3ABF-ECD8-440E-B11E-EB3BDA240794}" type="datetimeFigureOut">
              <a:rPr lang="en-US" smtClean="0"/>
              <a:pPr/>
              <a:t>6/8/2025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AE56A-3DC9-4AA5-9EE6-FC2A02BBC0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23ABF-ECD8-440E-B11E-EB3BDA240794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AE56A-3DC9-4AA5-9EE6-FC2A02BBC0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84116" y="1988840"/>
            <a:ext cx="4759884" cy="3888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മോദവാർത്ത കേട്ടു നാ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400"/>
            <a:ext cx="6553200" cy="765175"/>
          </a:xfrm>
        </p:spPr>
        <p:txBody>
          <a:bodyPr>
            <a:noAutofit/>
          </a:bodyPr>
          <a:lstStyle/>
          <a:p>
            <a:r>
              <a:rPr lang="ml-IN" sz="3200" b="1" dirty="0" smtClean="0"/>
              <a:t>മോദവാർത്ത</a:t>
            </a:r>
            <a:r>
              <a:rPr lang="ml-IN" sz="3600" b="1" dirty="0" smtClean="0"/>
              <a:t> കേട്ടു നാം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err="1" smtClean="0"/>
              <a:t>Modavaartha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Kettu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Naam</a:t>
            </a:r>
            <a:endParaRPr lang="ml-IN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219200"/>
            <a:ext cx="3048000" cy="3962400"/>
          </a:xfrm>
        </p:spPr>
        <p:txBody>
          <a:bodyPr>
            <a:noAutofit/>
          </a:bodyPr>
          <a:lstStyle/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മോദവാർത്ത കേട്ടു നാം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യേശു രക്ഷിക്കുന്നു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കേൾപ്പിനെല്ലാടവും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യേശു രക്ഷിക്കുന്നു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കടൽ കടന്നു കുന്നും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നാടു നീളെ ചൊല്ലുവിൻ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ഘോഷിപ്പിൻ കർത്തൻ ഹിതം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യേശു രക്ഷിക്കുന്നു</a:t>
            </a:r>
          </a:p>
          <a:p>
            <a:pPr algn="l"/>
            <a:endParaRPr lang="ml-IN" sz="11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ഘോഷിപ്പിൻ കടൽമേലും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യേശു രക്ഷിക്കുന്നു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ദോഷിയോടൊക്കെ ചൊൽക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യേശു രക്ഷിക്കുന്നു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പാടുവിൻ ദീപങ്ങളെ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കടൽ സർവ്വം മുഴങ്ങെ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യോബേൽ ഘോഷിക്കും ഭൂമി,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യേശു രക്ഷിക്കുന്നു</a:t>
            </a:r>
          </a:p>
          <a:p>
            <a:pPr algn="l"/>
            <a:endParaRPr lang="ml-IN" sz="11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ഘോഷിപ്പിൻ </a:t>
            </a:r>
            <a:r>
              <a:rPr lang="ml-IN" sz="1100" b="1" dirty="0" smtClean="0">
                <a:solidFill>
                  <a:schemeClr val="tx1"/>
                </a:solidFill>
              </a:rPr>
              <a:t>കാറ്റിൻ മാർഗ്ഗേ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യേശു രക്ഷിക്കുന്നു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ജാതികളിന്നാർക്കട്ടെ,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യേശു രക്ഷിക്കുന്നു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ആർക്കുവിൻ, പൂർണ്ണരക്ഷ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എല്ലാ കടൽ തീരത്തും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നമ്മുടെ ജയഗീതം</a:t>
            </a:r>
          </a:p>
          <a:p>
            <a:pPr algn="l"/>
            <a:r>
              <a:rPr lang="ml-IN" sz="1100" b="1" dirty="0" smtClean="0">
                <a:solidFill>
                  <a:schemeClr val="tx1"/>
                </a:solidFill>
              </a:rPr>
              <a:t>യേശു </a:t>
            </a:r>
            <a:r>
              <a:rPr lang="ml-IN" sz="1100" b="1" dirty="0" smtClean="0">
                <a:solidFill>
                  <a:schemeClr val="tx1"/>
                </a:solidFill>
              </a:rPr>
              <a:t>രക്ഷിക്കുന്നു</a:t>
            </a:r>
            <a:endParaRPr lang="en-US" sz="11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2013</TotalTime>
  <Words>60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മോദവാർത്ത കേട്ടു നാം Modavaartha Kettu Naam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മോദവാർത്ത കേട്ടു നാം</dc:title>
  <dc:creator>FRONT</dc:creator>
  <cp:lastModifiedBy>FRONT</cp:lastModifiedBy>
  <cp:revision>9</cp:revision>
  <dcterms:created xsi:type="dcterms:W3CDTF">2025-06-04T19:36:17Z</dcterms:created>
  <dcterms:modified xsi:type="dcterms:W3CDTF">2025-06-09T15:16:18Z</dcterms:modified>
</cp:coreProperties>
</file>