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F4BF-04FD-4C26-B61F-AC03990A92D4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F6F3-AE17-445C-8015-86826D182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F4BF-04FD-4C26-B61F-AC03990A92D4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F6F3-AE17-445C-8015-86826D182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F4BF-04FD-4C26-B61F-AC03990A92D4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F6F3-AE17-445C-8015-86826D182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F4BF-04FD-4C26-B61F-AC03990A92D4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F6F3-AE17-445C-8015-86826D182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F4BF-04FD-4C26-B61F-AC03990A92D4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F6F3-AE17-445C-8015-86826D182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F4BF-04FD-4C26-B61F-AC03990A92D4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F6F3-AE17-445C-8015-86826D182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F4BF-04FD-4C26-B61F-AC03990A92D4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F6F3-AE17-445C-8015-86826D182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F4BF-04FD-4C26-B61F-AC03990A92D4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F6F3-AE17-445C-8015-86826D182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F4BF-04FD-4C26-B61F-AC03990A92D4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F6F3-AE17-445C-8015-86826D182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F4BF-04FD-4C26-B61F-AC03990A92D4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F6F3-AE17-445C-8015-86826D182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DF4BF-04FD-4C26-B61F-AC03990A92D4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F6F3-AE17-445C-8015-86826D182D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DF4BF-04FD-4C26-B61F-AC03990A92D4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0F6F3-AE17-445C-8015-86826D182D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 앞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கர்த்தர் என் வசமானால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399"/>
            <a:ext cx="7315200" cy="914401"/>
          </a:xfrm>
        </p:spPr>
        <p:txBody>
          <a:bodyPr>
            <a:normAutofit fontScale="90000"/>
          </a:bodyPr>
          <a:lstStyle/>
          <a:p>
            <a:r>
              <a:rPr lang="ta-IN" b="1" dirty="0"/>
              <a:t>கர்த்தர் என் </a:t>
            </a:r>
            <a:r>
              <a:rPr lang="ta-IN" b="1" dirty="0" smtClean="0"/>
              <a:t>வசமானால்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karthar</a:t>
            </a:r>
            <a:r>
              <a:rPr lang="en-US" b="1" dirty="0" smtClean="0"/>
              <a:t> en </a:t>
            </a:r>
            <a:r>
              <a:rPr lang="en-US" b="1" dirty="0" err="1" smtClean="0"/>
              <a:t>vasamanal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4419600" cy="3581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Karthar</a:t>
            </a:r>
            <a:r>
              <a:rPr lang="en-US" sz="1600" b="1" dirty="0" smtClean="0">
                <a:solidFill>
                  <a:schemeClr val="tx1"/>
                </a:solidFill>
              </a:rPr>
              <a:t> en </a:t>
            </a:r>
            <a:r>
              <a:rPr lang="en-US" sz="1600" b="1" dirty="0" err="1" smtClean="0">
                <a:solidFill>
                  <a:schemeClr val="tx1"/>
                </a:solidFill>
              </a:rPr>
              <a:t>vasamaanaal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yaen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bayapaduvaen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Ubathravam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unndaanaal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naan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jebam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pannuvaen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Apothen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nilai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maara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pollavinai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ellam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Jeyikapattu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thaazha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vizhuntha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vaththamaam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Appodhen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nilai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maara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pollaavinai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yellam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Jeyikkappattu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thaazha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vizhundhavatthamaam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Karttharthaan</a:t>
            </a:r>
            <a:r>
              <a:rPr lang="en-US" sz="1600" b="1" dirty="0" smtClean="0">
                <a:solidFill>
                  <a:schemeClr val="tx1"/>
                </a:solidFill>
              </a:rPr>
              <a:t> en </a:t>
            </a:r>
            <a:r>
              <a:rPr lang="en-US" sz="1600" b="1" dirty="0" err="1" smtClean="0">
                <a:solidFill>
                  <a:schemeClr val="tx1"/>
                </a:solidFill>
              </a:rPr>
              <a:t>thunaiyum</a:t>
            </a:r>
            <a:r>
              <a:rPr lang="en-US" sz="1600" b="1" dirty="0" smtClean="0">
                <a:solidFill>
                  <a:schemeClr val="tx1"/>
                </a:solidFill>
              </a:rPr>
              <a:t> en </a:t>
            </a:r>
            <a:r>
              <a:rPr lang="en-US" sz="1600" b="1" dirty="0" err="1" smtClean="0">
                <a:solidFill>
                  <a:schemeClr val="tx1"/>
                </a:solidFill>
              </a:rPr>
              <a:t>naesarumaamae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Puyalil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avar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kaiyum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Enmael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irukkumaen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Naan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nirkkum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astthibaaram</a:t>
            </a:r>
            <a:r>
              <a:rPr lang="en-US" sz="1600" b="1" dirty="0" smtClean="0">
                <a:solidFill>
                  <a:schemeClr val="tx1"/>
                </a:solidFill>
              </a:rPr>
              <a:t> en </a:t>
            </a:r>
            <a:r>
              <a:rPr lang="en-US" sz="1600" b="1" dirty="0" err="1" smtClean="0">
                <a:solidFill>
                  <a:schemeClr val="tx1"/>
                </a:solidFill>
              </a:rPr>
              <a:t>yaesu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ivaraal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Mihundha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uhbhaaram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varum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aahaiyinaal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En </a:t>
            </a:r>
            <a:r>
              <a:rPr lang="en-US" sz="1600" b="1" dirty="0" err="1" smtClean="0">
                <a:solidFill>
                  <a:schemeClr val="tx1"/>
                </a:solidFill>
              </a:rPr>
              <a:t>aastthi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avarthaanae</a:t>
            </a:r>
            <a:r>
              <a:rPr lang="en-US" sz="1600" b="1" dirty="0" smtClean="0">
                <a:solidFill>
                  <a:schemeClr val="tx1"/>
                </a:solidFill>
              </a:rPr>
              <a:t> en </a:t>
            </a:r>
            <a:r>
              <a:rPr lang="en-US" sz="1600" b="1" dirty="0" err="1" smtClean="0">
                <a:solidFill>
                  <a:schemeClr val="tx1"/>
                </a:solidFill>
              </a:rPr>
              <a:t>jeevanin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belan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Avarthaan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yennil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naanae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ondrumillaadha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68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கர்த்தர் என் வசமானால் karthar en vasamanal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கர்த்தர் என் வசமானால் tamil</dc:title>
  <dc:creator>FRONT</dc:creator>
  <cp:lastModifiedBy>FRONT</cp:lastModifiedBy>
  <cp:revision>13</cp:revision>
  <dcterms:created xsi:type="dcterms:W3CDTF">2025-03-20T14:57:00Z</dcterms:created>
  <dcterms:modified xsi:type="dcterms:W3CDTF">2025-06-15T09:55:01Z</dcterms:modified>
</cp:coreProperties>
</file>