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9F193-5C9A-46BF-8547-A499896B080F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0AC67-ECD7-4569-B299-C0F40E32E3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9F193-5C9A-46BF-8547-A499896B080F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0AC67-ECD7-4569-B299-C0F40E32E3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9F193-5C9A-46BF-8547-A499896B080F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0AC67-ECD7-4569-B299-C0F40E32E3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9F193-5C9A-46BF-8547-A499896B080F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0AC67-ECD7-4569-B299-C0F40E32E3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9F193-5C9A-46BF-8547-A499896B080F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0AC67-ECD7-4569-B299-C0F40E32E3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9F193-5C9A-46BF-8547-A499896B080F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0AC67-ECD7-4569-B299-C0F40E32E3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9F193-5C9A-46BF-8547-A499896B080F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0AC67-ECD7-4569-B299-C0F40E32E3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9F193-5C9A-46BF-8547-A499896B080F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0AC67-ECD7-4569-B299-C0F40E32E3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9F193-5C9A-46BF-8547-A499896B080F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0AC67-ECD7-4569-B299-C0F40E32E3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9F193-5C9A-46BF-8547-A499896B080F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0AC67-ECD7-4569-B299-C0F40E32E3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9F193-5C9A-46BF-8547-A499896B080F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0AC67-ECD7-4569-B299-C0F40E32E3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9F193-5C9A-46BF-8547-A499896B080F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B0AC67-ECD7-4569-B299-C0F40E32E3D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다 찬양하여라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உம்மைத் துதிக்கிறோம்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6400" y="1"/>
            <a:ext cx="5867400" cy="533399"/>
          </a:xfrm>
        </p:spPr>
        <p:txBody>
          <a:bodyPr>
            <a:noAutofit/>
          </a:bodyPr>
          <a:lstStyle/>
          <a:p>
            <a:r>
              <a:rPr lang="ta-IN" sz="3200" b="1" dirty="0"/>
              <a:t>உம்மைத் </a:t>
            </a:r>
            <a:r>
              <a:rPr lang="ta-IN" sz="3200" b="1" dirty="0" smtClean="0"/>
              <a:t>துதிக்கிறோம்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609600"/>
            <a:ext cx="8534400" cy="3429000"/>
          </a:xfrm>
        </p:spPr>
        <p:txBody>
          <a:bodyPr numCol="2">
            <a:noAutofit/>
          </a:bodyPr>
          <a:lstStyle/>
          <a:p>
            <a:pPr algn="l"/>
            <a:r>
              <a:rPr lang="ta-IN" sz="1400" b="1" dirty="0" smtClean="0">
                <a:solidFill>
                  <a:schemeClr val="tx1"/>
                </a:solidFill>
              </a:rPr>
              <a:t>1. உம்மைத் துதிக்கிறோம் யாவுக்கும்</a:t>
            </a:r>
          </a:p>
          <a:p>
            <a:pPr algn="l"/>
            <a:r>
              <a:rPr lang="ta-IN" sz="1400" b="1" dirty="0" smtClean="0">
                <a:solidFill>
                  <a:schemeClr val="tx1"/>
                </a:solidFill>
              </a:rPr>
              <a:t>வல்ல பிதாவே</a:t>
            </a:r>
          </a:p>
          <a:p>
            <a:pPr algn="l"/>
            <a:r>
              <a:rPr lang="ta-IN" sz="1400" b="1" dirty="0" smtClean="0">
                <a:solidFill>
                  <a:schemeClr val="tx1"/>
                </a:solidFill>
              </a:rPr>
              <a:t>உம்மைப் பணிகிறோம் ஸ்வாமி</a:t>
            </a:r>
          </a:p>
          <a:p>
            <a:pPr algn="l"/>
            <a:r>
              <a:rPr lang="ta-IN" sz="1400" b="1" dirty="0" smtClean="0">
                <a:solidFill>
                  <a:schemeClr val="tx1"/>
                </a:solidFill>
              </a:rPr>
              <a:t>ராஜாதி ராஜாவே</a:t>
            </a:r>
          </a:p>
          <a:p>
            <a:pPr algn="l"/>
            <a:r>
              <a:rPr lang="ta-IN" sz="1400" b="1" dirty="0" smtClean="0">
                <a:solidFill>
                  <a:schemeClr val="tx1"/>
                </a:solidFill>
              </a:rPr>
              <a:t>உமது மா மகிமைக்காக கர்த்தா</a:t>
            </a:r>
          </a:p>
          <a:p>
            <a:pPr algn="l"/>
            <a:r>
              <a:rPr lang="ta-IN" sz="1400" b="1" dirty="0" smtClean="0">
                <a:solidFill>
                  <a:schemeClr val="tx1"/>
                </a:solidFill>
              </a:rPr>
              <a:t>ஸ்தோத்திரம் சொல்லுகிறோமே</a:t>
            </a:r>
            <a:r>
              <a:rPr lang="en-US" sz="1400" b="1" dirty="0" smtClean="0">
                <a:solidFill>
                  <a:schemeClr val="tx1"/>
                </a:solidFill>
              </a:rPr>
              <a:t>.</a:t>
            </a:r>
            <a:endParaRPr lang="ta-IN" sz="1400" b="1" dirty="0" smtClean="0">
              <a:solidFill>
                <a:schemeClr val="tx1"/>
              </a:solidFill>
            </a:endParaRPr>
          </a:p>
          <a:p>
            <a:pPr algn="l"/>
            <a:endParaRPr lang="ta-IN" sz="1400" b="1" dirty="0" smtClean="0">
              <a:solidFill>
                <a:schemeClr val="tx1"/>
              </a:solidFill>
            </a:endParaRPr>
          </a:p>
          <a:p>
            <a:pPr algn="l"/>
            <a:r>
              <a:rPr lang="ta-IN" sz="1400" b="1" dirty="0" smtClean="0">
                <a:solidFill>
                  <a:schemeClr val="tx1"/>
                </a:solidFill>
              </a:rPr>
              <a:t>2. கிறிஸ்துவே இரங்கும் சுதனே</a:t>
            </a:r>
          </a:p>
          <a:p>
            <a:pPr algn="l"/>
            <a:r>
              <a:rPr lang="ta-IN" sz="1400" b="1" dirty="0" smtClean="0">
                <a:solidFill>
                  <a:schemeClr val="tx1"/>
                </a:solidFill>
              </a:rPr>
              <a:t>கடன் செலுத்தி</a:t>
            </a:r>
          </a:p>
          <a:p>
            <a:pPr algn="l"/>
            <a:r>
              <a:rPr lang="ta-IN" sz="1400" b="1" dirty="0" smtClean="0">
                <a:solidFill>
                  <a:schemeClr val="tx1"/>
                </a:solidFill>
              </a:rPr>
              <a:t>லோகத்தின் பாவத்தை நீக்கிடும்</a:t>
            </a:r>
          </a:p>
          <a:p>
            <a:pPr algn="l"/>
            <a:r>
              <a:rPr lang="ta-IN" sz="1400" b="1" dirty="0" smtClean="0">
                <a:solidFill>
                  <a:schemeClr val="tx1"/>
                </a:solidFill>
              </a:rPr>
              <a:t>தெய்வாட்டுக்குட்டி</a:t>
            </a:r>
          </a:p>
          <a:p>
            <a:pPr algn="l"/>
            <a:r>
              <a:rPr lang="ta-IN" sz="1400" b="1" dirty="0" smtClean="0">
                <a:solidFill>
                  <a:schemeClr val="tx1"/>
                </a:solidFill>
              </a:rPr>
              <a:t>எங்கள் மனு கேளும் பிதாவினது</a:t>
            </a:r>
          </a:p>
          <a:p>
            <a:pPr algn="l"/>
            <a:r>
              <a:rPr lang="ta-IN" sz="1400" b="1" dirty="0" smtClean="0">
                <a:solidFill>
                  <a:schemeClr val="tx1"/>
                </a:solidFill>
              </a:rPr>
              <a:t>ஆசனத் தோழா இரங்கும்</a:t>
            </a:r>
            <a:r>
              <a:rPr lang="en-US" sz="1400" b="1" dirty="0" smtClean="0">
                <a:solidFill>
                  <a:schemeClr val="tx1"/>
                </a:solidFill>
              </a:rPr>
              <a:t>.</a:t>
            </a:r>
            <a:endParaRPr lang="ta-IN" sz="1400" b="1" dirty="0" smtClean="0">
              <a:solidFill>
                <a:schemeClr val="tx1"/>
              </a:solidFill>
            </a:endParaRPr>
          </a:p>
          <a:p>
            <a:pPr algn="l"/>
            <a:r>
              <a:rPr lang="ta-IN" sz="1400" b="1" dirty="0" smtClean="0">
                <a:solidFill>
                  <a:schemeClr val="tx1"/>
                </a:solidFill>
              </a:rPr>
              <a:t>3. நித்திய பிதாவின் மகிமையில்</a:t>
            </a:r>
          </a:p>
          <a:p>
            <a:pPr algn="l"/>
            <a:r>
              <a:rPr lang="ta-IN" sz="1400" b="1" dirty="0" smtClean="0">
                <a:solidFill>
                  <a:schemeClr val="tx1"/>
                </a:solidFill>
              </a:rPr>
              <a:t>இயேசுவே நீரே</a:t>
            </a:r>
          </a:p>
          <a:p>
            <a:pPr algn="l"/>
            <a:r>
              <a:rPr lang="ta-IN" sz="1400" b="1" dirty="0" smtClean="0">
                <a:solidFill>
                  <a:schemeClr val="tx1"/>
                </a:solidFill>
              </a:rPr>
              <a:t>பரிசுத்தாவியோடேகமாய்</a:t>
            </a:r>
          </a:p>
          <a:p>
            <a:pPr algn="l"/>
            <a:r>
              <a:rPr lang="ta-IN" sz="1400" b="1" dirty="0" smtClean="0">
                <a:solidFill>
                  <a:schemeClr val="tx1"/>
                </a:solidFill>
              </a:rPr>
              <a:t>ஆளுகிறீரே</a:t>
            </a:r>
          </a:p>
          <a:p>
            <a:pPr algn="l"/>
            <a:r>
              <a:rPr lang="ta-IN" sz="1400" b="1" dirty="0" smtClean="0">
                <a:solidFill>
                  <a:schemeClr val="tx1"/>
                </a:solidFill>
              </a:rPr>
              <a:t>ஏகமாய் நீர் அர்ச்சிக்கப்படுகிறீர்</a:t>
            </a:r>
          </a:p>
          <a:p>
            <a:pPr algn="l"/>
            <a:r>
              <a:rPr lang="ta-IN" sz="1400" b="1" dirty="0" smtClean="0">
                <a:solidFill>
                  <a:schemeClr val="tx1"/>
                </a:solidFill>
              </a:rPr>
              <a:t>உன்னத கர்த்தரே ஆமேன்</a:t>
            </a:r>
            <a:r>
              <a:rPr lang="en-US" sz="1400" b="1" dirty="0" smtClean="0">
                <a:solidFill>
                  <a:schemeClr val="tx1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56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உம்மைத் துதிக்கிறோம்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உம்மைத் துதிக்கிறோம் tamil</dc:title>
  <dc:creator>FRONT</dc:creator>
  <cp:lastModifiedBy>FRONT</cp:lastModifiedBy>
  <cp:revision>5</cp:revision>
  <dcterms:created xsi:type="dcterms:W3CDTF">2025-06-12T15:37:30Z</dcterms:created>
  <dcterms:modified xsi:type="dcterms:W3CDTF">2025-06-12T17:34:51Z</dcterms:modified>
</cp:coreProperties>
</file>