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E1D4-F957-4C94-8313-03D12B9929C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AE90-35F1-4481-9B27-AE1A317BDE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e have heard a Joyful Soun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384116" y="1988840"/>
            <a:ext cx="4759884" cy="3888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हामीले सुनेका छौँ येशूले बचाउँदछन्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6199"/>
            <a:ext cx="6400800" cy="1143001"/>
          </a:xfrm>
        </p:spPr>
        <p:txBody>
          <a:bodyPr>
            <a:normAutofit fontScale="90000"/>
          </a:bodyPr>
          <a:lstStyle/>
          <a:p>
            <a:r>
              <a:rPr lang="hi-IN" sz="3600" b="1" dirty="0"/>
              <a:t>हामीले सुनेका छौँ येशूले </a:t>
            </a:r>
            <a:r>
              <a:rPr lang="hi-IN" sz="3600" b="1" dirty="0" smtClean="0"/>
              <a:t>बचाउँदछन्‌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err="1" smtClean="0"/>
              <a:t>Hami</a:t>
            </a:r>
            <a:r>
              <a:rPr lang="en-US" sz="3600" b="1" dirty="0" smtClean="0"/>
              <a:t> </a:t>
            </a:r>
            <a:r>
              <a:rPr lang="en-US" sz="3600" b="1" dirty="0"/>
              <a:t>Le </a:t>
            </a:r>
            <a:r>
              <a:rPr lang="en-US" sz="3600" b="1" dirty="0" err="1"/>
              <a:t>Suneka</a:t>
            </a:r>
            <a:r>
              <a:rPr lang="en-US" sz="3600" b="1" dirty="0"/>
              <a:t> </a:t>
            </a:r>
            <a:r>
              <a:rPr lang="en-US" sz="3600" b="1" dirty="0" err="1" smtClean="0"/>
              <a:t>Chaun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4419600" cy="4953000"/>
          </a:xfrm>
        </p:spPr>
        <p:txBody>
          <a:bodyPr>
            <a:noAutofit/>
          </a:bodyPr>
          <a:lstStyle/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१. हामीले सुनेका छौँ, येशूले बचाउँदछन्‌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अरूलाई जनाएका छौँ, येशूले बचाउँदछन्‌,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सबै देशमा होस्‌ प्रचार, ख्रीष्टले दिएको उद्धार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प्रभुको सुसमाचार, येशूले बचाउँदछन्‌ </a:t>
            </a:r>
          </a:p>
          <a:p>
            <a:pPr algn="l"/>
            <a:endParaRPr lang="hi-IN" sz="1600" b="1" dirty="0" smtClean="0">
              <a:solidFill>
                <a:schemeClr val="tx1"/>
              </a:solidFill>
            </a:endParaRP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२. पापीलाई सुनाइयोस्‌, येशूले बचाउँदछन्‌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दु‌खीलाई जनाइयोस्‌, येशूले बचाउँदछन्‌,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पृथ्वीमा होस्‌ विश्वास, नष्ट हवस्‌ सब उदास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सबका मनमा यस्तै होस्‌, येशूले बचाउँदछन्‌ </a:t>
            </a:r>
          </a:p>
          <a:p>
            <a:pPr algn="l"/>
            <a:endParaRPr lang="hi-IN" sz="1600" b="1" dirty="0" smtClean="0">
              <a:solidFill>
                <a:schemeClr val="tx1"/>
              </a:solidFill>
            </a:endParaRP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३. आफ्नो जीवन-मृत्युले, येशूले बचाउँदछन्‌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स्तुति गर यस गीतले, येशूले बचाउँदछन्‌,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गाऊ दुःख सहँदा, गाऊ पश्चात्ताप गर्दा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गाऊ जीवन छोड़्दा, येशूले बचाउँदछन्‌</a:t>
            </a:r>
          </a:p>
          <a:p>
            <a:pPr algn="l"/>
            <a:endParaRPr lang="hi-IN" sz="1600" b="1" dirty="0" smtClean="0">
              <a:solidFill>
                <a:schemeClr val="tx1"/>
              </a:solidFill>
            </a:endParaRP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४. सबैलाई यो आह्वान छ, येशूले बचाउँदछन्‌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सबैलाई रमाहट छ, येशूले बचाउँदछन्‌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हवस्‌ दुष्टको पूरो क्षय, हवस्‌ ख्रीष्टको पूरो जय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   गाऊ सधैँ बहिनी-भाइ येशूले बचाउँदछन्‌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131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हामीले सुनेका छौँ येशूले बचाउँदछन्‌ Hami Le Suneka Chaun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हामीले सुनेका छौँ येशूले बचाउँदछन्‌ NEPAL</dc:title>
  <dc:creator>FRONT</dc:creator>
  <cp:lastModifiedBy>FRONT</cp:lastModifiedBy>
  <cp:revision>7</cp:revision>
  <dcterms:created xsi:type="dcterms:W3CDTF">2025-06-11T18:57:03Z</dcterms:created>
  <dcterms:modified xsi:type="dcterms:W3CDTF">2025-06-11T22:59:42Z</dcterms:modified>
</cp:coreProperties>
</file>