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713" autoAdjust="0"/>
  </p:normalViewPr>
  <p:slideViewPr>
    <p:cSldViewPr>
      <p:cViewPr>
        <p:scale>
          <a:sx n="106" d="100"/>
          <a:sy n="106" d="100"/>
        </p:scale>
        <p:origin x="-2598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E213-238F-499B-B358-C740C08C8328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EDBF7-B3B6-45FB-ABF7-6DCC8CFDD2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E213-238F-499B-B358-C740C08C8328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EDBF7-B3B6-45FB-ABF7-6DCC8CFDD2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E213-238F-499B-B358-C740C08C8328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EDBF7-B3B6-45FB-ABF7-6DCC8CFDD2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E213-238F-499B-B358-C740C08C8328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EDBF7-B3B6-45FB-ABF7-6DCC8CFDD2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E213-238F-499B-B358-C740C08C8328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EDBF7-B3B6-45FB-ABF7-6DCC8CFDD2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E213-238F-499B-B358-C740C08C8328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EDBF7-B3B6-45FB-ABF7-6DCC8CFDD2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E213-238F-499B-B358-C740C08C8328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EDBF7-B3B6-45FB-ABF7-6DCC8CFDD2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E213-238F-499B-B358-C740C08C8328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EDBF7-B3B6-45FB-ABF7-6DCC8CFDD2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E213-238F-499B-B358-C740C08C8328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EDBF7-B3B6-45FB-ABF7-6DCC8CFDD2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E213-238F-499B-B358-C740C08C8328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EDBF7-B3B6-45FB-ABF7-6DCC8CFDD2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E213-238F-499B-B358-C740C08C8328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EDBF7-B3B6-45FB-ABF7-6DCC8CFDD2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3E213-238F-499B-B358-C740C08C8328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EDBF7-B3B6-45FB-ABF7-6DCC8CFDD24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Silver and Gold have I none.jpg"/>
          <p:cNvPicPr>
            <a:picLocks noChangeAspect="1"/>
          </p:cNvPicPr>
          <p:nvPr userDrawn="1"/>
        </p:nvPicPr>
        <p:blipFill>
          <a:blip r:embed="rId14" cstate="print">
            <a:lum brigh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सुन, चाँदी मसित छैन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304799"/>
            <a:ext cx="4876800" cy="457201"/>
          </a:xfrm>
        </p:spPr>
        <p:txBody>
          <a:bodyPr>
            <a:normAutofit fontScale="90000"/>
          </a:bodyPr>
          <a:lstStyle/>
          <a:p>
            <a:r>
              <a:rPr lang="hi-IN" b="1" dirty="0" smtClean="0"/>
              <a:t>सुन चाँदि मसित छैन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219200"/>
            <a:ext cx="6400800" cy="3657600"/>
          </a:xfrm>
        </p:spPr>
        <p:txBody>
          <a:bodyPr>
            <a:noAutofit/>
          </a:bodyPr>
          <a:lstStyle/>
          <a:p>
            <a:pPr algn="l"/>
            <a:r>
              <a:rPr lang="hi-I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सुन, चाँदी मसित छैन, </a:t>
            </a:r>
            <a:endParaRPr lang="en-US" sz="1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hi-I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तर </a:t>
            </a:r>
            <a:r>
              <a:rPr lang="hi-I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जे छ म तँलाई दिन्छु</a:t>
            </a:r>
          </a:p>
          <a:p>
            <a:pPr algn="l"/>
            <a:r>
              <a:rPr lang="hi-I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नासरतको येशू ख्रीष्टको नाउँमा </a:t>
            </a:r>
          </a:p>
          <a:p>
            <a:pPr algn="l"/>
            <a:endParaRPr lang="en-US" sz="1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sz="1400" b="1" dirty="0" smtClean="0">
                <a:solidFill>
                  <a:srgbClr val="FF0000"/>
                </a:solidFill>
              </a:rPr>
              <a:t>Ref</a:t>
            </a:r>
            <a:endParaRPr lang="en-US" sz="1400" b="1" dirty="0" smtClean="0">
              <a:solidFill>
                <a:srgbClr val="FF0000"/>
              </a:solidFill>
            </a:endParaRPr>
          </a:p>
          <a:p>
            <a:pPr algn="l"/>
            <a:r>
              <a:rPr lang="hi-IN" sz="1400" b="1" dirty="0" smtClean="0">
                <a:solidFill>
                  <a:srgbClr val="FF0000"/>
                </a:solidFill>
              </a:rPr>
              <a:t>हिँड्डुल </a:t>
            </a:r>
            <a:r>
              <a:rPr lang="hi-IN" sz="1400" b="1" dirty="0" smtClean="0">
                <a:solidFill>
                  <a:srgbClr val="FF0000"/>
                </a:solidFill>
              </a:rPr>
              <a:t>गर्‌हिँडदै उफ्रँदै स्तुति गर्दै </a:t>
            </a:r>
            <a:r>
              <a:rPr lang="en-US" sz="1400" b="1" dirty="0" smtClean="0">
                <a:solidFill>
                  <a:srgbClr val="FF0000"/>
                </a:solidFill>
              </a:rPr>
              <a:t>(x</a:t>
            </a:r>
            <a:r>
              <a:rPr lang="en-US" sz="1400" b="1" i="1" dirty="0" smtClean="0">
                <a:solidFill>
                  <a:srgbClr val="FF0000"/>
                </a:solidFill>
              </a:rPr>
              <a:t> 2</a:t>
            </a:r>
            <a:r>
              <a:rPr lang="en-US" sz="1400" b="1" dirty="0" smtClean="0">
                <a:solidFill>
                  <a:srgbClr val="FF0000"/>
                </a:solidFill>
              </a:rPr>
              <a:t>) </a:t>
            </a:r>
            <a:endParaRPr lang="hi-IN" sz="1400" b="1" dirty="0" smtClean="0">
              <a:solidFill>
                <a:srgbClr val="FF0000"/>
              </a:solidFill>
            </a:endParaRPr>
          </a:p>
          <a:p>
            <a:pPr algn="l"/>
            <a:r>
              <a:rPr lang="hi-IN" sz="1400" b="1" dirty="0" smtClean="0">
                <a:solidFill>
                  <a:srgbClr val="FF0000"/>
                </a:solidFill>
              </a:rPr>
              <a:t>नासरतको येशू ख्रीष्टको नाउँमा </a:t>
            </a:r>
          </a:p>
          <a:p>
            <a:pPr algn="l"/>
            <a:r>
              <a:rPr lang="hi-IN" sz="1400" b="1" dirty="0" smtClean="0">
                <a:solidFill>
                  <a:srgbClr val="FF0000"/>
                </a:solidFill>
              </a:rPr>
              <a:t>हिँड्डुल गर्‌</a:t>
            </a:r>
            <a:endParaRPr lang="en-US" sz="1400" b="1" dirty="0" smtClean="0">
              <a:solidFill>
                <a:srgbClr val="FF0000"/>
              </a:solidFill>
            </a:endParaRPr>
          </a:p>
          <a:p>
            <a:pPr algn="l"/>
            <a:endParaRPr lang="en-US" sz="105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en-US" sz="105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Sun-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caaňdi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ma-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sita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chaina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pPr algn="l"/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Tara 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je cha ma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taň-laai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dinchu</a:t>
            </a:r>
            <a:endParaRPr lang="en-US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Naasarat-ko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yeshu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khrisT-ko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naauň-maa</a:t>
            </a:r>
            <a:endParaRPr lang="en-US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HiňR-Dul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gar,</a:t>
            </a:r>
            <a:endParaRPr lang="en-US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en-US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sz="1800" b="1" dirty="0" smtClean="0">
                <a:solidFill>
                  <a:srgbClr val="FF0000"/>
                </a:solidFill>
              </a:rPr>
              <a:t>Ref</a:t>
            </a:r>
          </a:p>
          <a:p>
            <a:pPr algn="l"/>
            <a:r>
              <a:rPr lang="en-US" sz="1800" b="1" dirty="0" err="1" smtClean="0">
                <a:solidFill>
                  <a:srgbClr val="FF0000"/>
                </a:solidFill>
              </a:rPr>
              <a:t>hiňRdai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ufraňdai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stuti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gardai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</a:rPr>
              <a:t/>
            </a:r>
            <a:br>
              <a:rPr lang="en-US" sz="1800" b="1" dirty="0" smtClean="0">
                <a:solidFill>
                  <a:srgbClr val="FF0000"/>
                </a:solidFill>
              </a:rPr>
            </a:br>
            <a:r>
              <a:rPr lang="en-US" sz="1800" b="1" dirty="0" err="1" smtClean="0">
                <a:solidFill>
                  <a:srgbClr val="FF0000"/>
                </a:solidFill>
              </a:rPr>
              <a:t>naasarat-ko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yeshu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khrisT-ko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naauň-maa</a:t>
            </a:r>
            <a:r>
              <a:rPr lang="en-US" sz="1800" b="1" dirty="0" smtClean="0">
                <a:solidFill>
                  <a:srgbClr val="FF0000"/>
                </a:solidFill>
              </a:rPr>
              <a:t/>
            </a:r>
            <a:br>
              <a:rPr lang="en-US" sz="1800" b="1" dirty="0" smtClean="0">
                <a:solidFill>
                  <a:srgbClr val="FF0000"/>
                </a:solidFill>
              </a:rPr>
            </a:br>
            <a:r>
              <a:rPr lang="en-US" sz="1800" b="1" dirty="0" err="1" smtClean="0">
                <a:solidFill>
                  <a:srgbClr val="FF0000"/>
                </a:solidFill>
              </a:rPr>
              <a:t>HiňR-Dul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</a:rPr>
              <a:t>gar.</a:t>
            </a:r>
            <a: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endParaRPr lang="en-US" sz="105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30</Words>
  <Application>Microsoft Office PowerPoint</Application>
  <PresentationFormat>On-screen Show (4:3)</PresentationFormat>
  <Paragraphs>18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सुन चाँदि मसित छैन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सुन चाँदी मसित छैन तर जे छ म तँलाई दिन्छु nepal</dc:title>
  <dc:creator>FRONT</dc:creator>
  <cp:lastModifiedBy>FRONT</cp:lastModifiedBy>
  <cp:revision>13</cp:revision>
  <dcterms:created xsi:type="dcterms:W3CDTF">2024-08-29T20:10:35Z</dcterms:created>
  <dcterms:modified xsi:type="dcterms:W3CDTF">2025-06-18T15:46:49Z</dcterms:modified>
</cp:coreProperties>
</file>