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AC4C5-848F-4E82-87CC-58D2F46E87E4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220E0-DA93-4A55-A84E-6942981212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hall reign where'er the su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362471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يسمو لوا الفادي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9256" y="857232"/>
            <a:ext cx="2328834" cy="4730080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1- يسمو لوا فادي العبادْ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في كل أقطار البلادْ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فوق الجبالِ والوهادْ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دوماً إلى دهر الآبادْ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2- من الشمال والجنوبْ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تجثوا البرايا والشعوبْ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فشخصُهُ الحيُّ المهوبْ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يستوعبُ كلَّ القلوبْ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3- إسم المسيح خيرُ طيبْ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شمسُه عنا لن تغيبْ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تمَن قد فدانا بالصليبْ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لكل سؤلنا يُجيبْ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4- لدى العلي السامي الوديعْ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ربِّ الرفيعِ والوضيعْ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يرقى النشيدُ للشفيعْ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من الكبير والرضيعْ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62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يسمو لوا الفادي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يسمو لوا الفادي</dc:title>
  <dc:creator>mary</dc:creator>
  <cp:lastModifiedBy>FRONT</cp:lastModifiedBy>
  <cp:revision>4</cp:revision>
  <dcterms:created xsi:type="dcterms:W3CDTF">2022-07-11T16:43:35Z</dcterms:created>
  <dcterms:modified xsi:type="dcterms:W3CDTF">2025-06-16T16:03:14Z</dcterms:modified>
</cp:coreProperties>
</file>