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748F-D655-44B7-8CC5-41388A421A22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CAD7-4A63-44B0-9174-F22292B4DE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748F-D655-44B7-8CC5-41388A421A22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CAD7-4A63-44B0-9174-F22292B4DE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748F-D655-44B7-8CC5-41388A421A22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CAD7-4A63-44B0-9174-F22292B4DE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748F-D655-44B7-8CC5-41388A421A22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CAD7-4A63-44B0-9174-F22292B4DE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748F-D655-44B7-8CC5-41388A421A22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CAD7-4A63-44B0-9174-F22292B4DE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748F-D655-44B7-8CC5-41388A421A22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CAD7-4A63-44B0-9174-F22292B4DE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748F-D655-44B7-8CC5-41388A421A22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CAD7-4A63-44B0-9174-F22292B4DE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748F-D655-44B7-8CC5-41388A421A22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CAD7-4A63-44B0-9174-F22292B4DE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748F-D655-44B7-8CC5-41388A421A22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CAD7-4A63-44B0-9174-F22292B4DE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748F-D655-44B7-8CC5-41388A421A22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CAD7-4A63-44B0-9174-F22292B4DE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748F-D655-44B7-8CC5-41388A421A22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CAD7-4A63-44B0-9174-F22292B4DE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1748F-D655-44B7-8CC5-41388A421A22}" type="datetimeFigureOut">
              <a:rPr lang="en-US" smtClean="0"/>
              <a:pPr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8CAD7-4A63-44B0-9174-F22292B4DE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lver and Gold have I non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ترنیمة لیس لي فض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28600"/>
            <a:ext cx="3657600" cy="533399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ترنیمة لیس لي فضة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2133600"/>
            <a:ext cx="4191000" cy="4038600"/>
          </a:xfrm>
        </p:spPr>
        <p:txBody>
          <a:bodyPr>
            <a:noAutofit/>
          </a:bodyPr>
          <a:lstStyle/>
          <a:p>
            <a:pPr algn="r"/>
            <a:r>
              <a:rPr lang="ar-AE" sz="2400" b="1" dirty="0" smtClean="0">
                <a:solidFill>
                  <a:schemeClr val="tx1"/>
                </a:solidFill>
              </a:rPr>
              <a:t>ليس لي فضة وليس عندي ذهب</a:t>
            </a:r>
          </a:p>
          <a:p>
            <a:pPr algn="r"/>
            <a:r>
              <a:rPr lang="ar-AE" sz="2400" b="1" dirty="0" smtClean="0">
                <a:solidFill>
                  <a:schemeClr val="tx1"/>
                </a:solidFill>
              </a:rPr>
              <a:t>لكن باسم يسوع الناصري قم وامشِ</a:t>
            </a:r>
          </a:p>
          <a:p>
            <a:pPr algn="r"/>
            <a:r>
              <a:rPr lang="ar-AE" sz="2400" b="1" dirty="0" smtClean="0">
                <a:solidFill>
                  <a:schemeClr val="tx1"/>
                </a:solidFill>
              </a:rPr>
              <a:t>صار يمشي ويقفز ويسبح الله</a:t>
            </a:r>
          </a:p>
          <a:p>
            <a:pPr algn="r"/>
            <a:r>
              <a:rPr lang="ar-AE" sz="2400" b="1" dirty="0" smtClean="0">
                <a:solidFill>
                  <a:schemeClr val="tx1"/>
                </a:solidFill>
              </a:rPr>
              <a:t>لكن باسم يسوع الناصري قم وامشِ</a:t>
            </a:r>
          </a:p>
          <a:p>
            <a:pPr algn="r"/>
            <a:endParaRPr lang="ar-AE" sz="2400" b="1" dirty="0" smtClean="0">
              <a:solidFill>
                <a:schemeClr val="tx1"/>
              </a:solidFill>
            </a:endParaRPr>
          </a:p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Ref</a:t>
            </a:r>
          </a:p>
          <a:p>
            <a:pPr algn="r"/>
            <a:r>
              <a:rPr lang="ar-AE" sz="2400" b="1" dirty="0" smtClean="0">
                <a:solidFill>
                  <a:srgbClr val="FF0000"/>
                </a:solidFill>
              </a:rPr>
              <a:t>صار يمشى ويقفز ويسبح الله</a:t>
            </a:r>
          </a:p>
          <a:p>
            <a:pPr algn="r"/>
            <a:r>
              <a:rPr lang="ar-AE" sz="2400" b="1" dirty="0" smtClean="0">
                <a:solidFill>
                  <a:srgbClr val="FF0000"/>
                </a:solidFill>
              </a:rPr>
              <a:t>يمشى ويقفز ويسبح الله</a:t>
            </a:r>
          </a:p>
          <a:p>
            <a:pPr algn="r"/>
            <a:r>
              <a:rPr lang="ar-AE" sz="2400" b="1" dirty="0" smtClean="0">
                <a:solidFill>
                  <a:srgbClr val="FF0000"/>
                </a:solidFill>
              </a:rPr>
              <a:t>لكن بإسم يسوع الناصرى قم </a:t>
            </a:r>
            <a:r>
              <a:rPr lang="ar-AE" sz="2400" b="1" dirty="0" smtClean="0">
                <a:solidFill>
                  <a:srgbClr val="FF0000"/>
                </a:solidFill>
              </a:rPr>
              <a:t>وامشى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43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ترنیمة لیس لي فضة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لیس لي فضة</dc:title>
  <dc:creator>FRONT</dc:creator>
  <cp:lastModifiedBy>FRONT</cp:lastModifiedBy>
  <cp:revision>5</cp:revision>
  <dcterms:created xsi:type="dcterms:W3CDTF">2024-08-18T22:18:48Z</dcterms:created>
  <dcterms:modified xsi:type="dcterms:W3CDTF">2025-06-19T15:57:56Z</dcterms:modified>
</cp:coreProperties>
</file>