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8C67-0AE7-4B47-9CFC-B15BD9F7C105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7279-819D-4528-9460-72EBA72AA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8C67-0AE7-4B47-9CFC-B15BD9F7C105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7279-819D-4528-9460-72EBA72AA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8C67-0AE7-4B47-9CFC-B15BD9F7C105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7279-819D-4528-9460-72EBA72AA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8C67-0AE7-4B47-9CFC-B15BD9F7C105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7279-819D-4528-9460-72EBA72AA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8C67-0AE7-4B47-9CFC-B15BD9F7C105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7279-819D-4528-9460-72EBA72AA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8C67-0AE7-4B47-9CFC-B15BD9F7C105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7279-819D-4528-9460-72EBA72AA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8C67-0AE7-4B47-9CFC-B15BD9F7C105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7279-819D-4528-9460-72EBA72AA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8C67-0AE7-4B47-9CFC-B15BD9F7C105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7279-819D-4528-9460-72EBA72AA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8C67-0AE7-4B47-9CFC-B15BD9F7C105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7279-819D-4528-9460-72EBA72AA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8C67-0AE7-4B47-9CFC-B15BD9F7C105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7279-819D-4528-9460-72EBA72AA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8C67-0AE7-4B47-9CFC-B15BD9F7C105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7279-819D-4528-9460-72EBA72AA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48C67-0AE7-4B47-9CFC-B15BD9F7C105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F7279-819D-4528-9460-72EBA72AA1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e have heard a Joyful Sound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8600" y="1600200"/>
            <a:ext cx="4759884" cy="3888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إسمعوا بشرى الظف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52399"/>
            <a:ext cx="3657600" cy="533401"/>
          </a:xfrm>
        </p:spPr>
        <p:txBody>
          <a:bodyPr>
            <a:normAutofit fontScale="90000"/>
          </a:bodyPr>
          <a:lstStyle/>
          <a:p>
            <a:r>
              <a:rPr lang="ar-AE" b="1" dirty="0" smtClean="0"/>
              <a:t>إسمعوا بشرى الظفر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1066800"/>
            <a:ext cx="5410200" cy="4419600"/>
          </a:xfrm>
        </p:spPr>
        <p:txBody>
          <a:bodyPr numCol="2">
            <a:noAutofit/>
          </a:bodyPr>
          <a:lstStyle/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3 </a:t>
            </a:r>
            <a:r>
              <a:rPr lang="ar-AE" sz="1600" b="1" dirty="0" smtClean="0">
                <a:solidFill>
                  <a:schemeClr val="tx1"/>
                </a:solidFill>
              </a:rPr>
              <a:t>- رنِّموا وقتَ الكِفاحْ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بيسوعَ الخلاصْ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فيه إدراكُ النَّجاحْ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بيسوعَ الخلاصْ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بشِّروا القلبَ الجريحْ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بالدَّوا الشافي الصحيحْ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واهتِفوا فوقَ الضَّريحْ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بيسوعَ الخلاصْ</a:t>
            </a:r>
          </a:p>
          <a:p>
            <a:pPr algn="r"/>
            <a:endParaRPr lang="ar-AE" sz="1600" b="1" dirty="0" smtClean="0">
              <a:solidFill>
                <a:schemeClr val="tx1"/>
              </a:solidFill>
            </a:endParaRP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4 - حمِّلوا الريحَ الخبرْ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بيسوعَ الخلاصْ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هنِّئوا كلَّ البشرْ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بيسوعَ الخلاصْ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وليُذَعْ في كلِّ دارْ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رَجْعُ هذا الانتصارْ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وليكُنْ هذا الشِّعارْ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بيسوعَ الخلاصْ</a:t>
            </a:r>
          </a:p>
          <a:p>
            <a:pPr algn="r"/>
            <a:endParaRPr lang="en-US" sz="1600" b="1" dirty="0" smtClean="0">
              <a:solidFill>
                <a:schemeClr val="tx1"/>
              </a:solidFill>
            </a:endParaRP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1 </a:t>
            </a:r>
            <a:r>
              <a:rPr lang="ar-AE" sz="1600" b="1" dirty="0" smtClean="0">
                <a:solidFill>
                  <a:schemeClr val="tx1"/>
                </a:solidFill>
              </a:rPr>
              <a:t>- إسمَعوا بُشرى الظَّفرْ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بيسوعَ الخلاصْ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أُنشروها للبَشرْ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بيسوعَ الخلاصْ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بشِّروا شتّى البِلادْ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في الجبالِ والوِهادْ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علِّموا كلَّ العِبادْ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بيسوعَ الخلاصْ</a:t>
            </a:r>
          </a:p>
          <a:p>
            <a:pPr algn="r"/>
            <a:endParaRPr lang="ar-AE" sz="1600" b="1" dirty="0" smtClean="0">
              <a:solidFill>
                <a:schemeClr val="tx1"/>
              </a:solidFill>
            </a:endParaRP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2 - إهتِفوا فوقَ البحارْ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بيسوعَ الخلاصْ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في البراري والقِفارْ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بيسوعَ الخلاصْ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اشْدُ يا بحرُ النَّشيدْ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واجعلِ الجُزْرَ تُعيدْ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وكذا الأرضَ تُشيدْ</a:t>
            </a:r>
          </a:p>
          <a:p>
            <a:pPr algn="r"/>
            <a:r>
              <a:rPr lang="ar-AE" sz="1600" b="1" dirty="0" smtClean="0">
                <a:solidFill>
                  <a:schemeClr val="tx1"/>
                </a:solidFill>
              </a:rPr>
              <a:t>بيسوعَ الخلاصْ</a:t>
            </a:r>
          </a:p>
          <a:p>
            <a:pPr algn="r"/>
            <a:endParaRPr lang="ar-AE" sz="1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96</Words>
  <Application>Microsoft Office PowerPoint</Application>
  <PresentationFormat>On-screen Show (4:3)</PresentationFormat>
  <Paragraphs>36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إسمعوا بشرى الظفر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إسمعوا بشرى الظفر</dc:title>
  <dc:creator>FRONT</dc:creator>
  <cp:lastModifiedBy>FRONT</cp:lastModifiedBy>
  <cp:revision>5</cp:revision>
  <dcterms:created xsi:type="dcterms:W3CDTF">2025-06-04T18:17:21Z</dcterms:created>
  <dcterms:modified xsi:type="dcterms:W3CDTF">2025-06-05T19:31:14Z</dcterms:modified>
</cp:coreProperties>
</file>