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88AB-C181-4DCD-BD84-35DE8A40F8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45DC-5C4F-4EF1-BA3A-BCD1C0E44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88AB-C181-4DCD-BD84-35DE8A40F8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45DC-5C4F-4EF1-BA3A-BCD1C0E44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88AB-C181-4DCD-BD84-35DE8A40F8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45DC-5C4F-4EF1-BA3A-BCD1C0E44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88AB-C181-4DCD-BD84-35DE8A40F8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45DC-5C4F-4EF1-BA3A-BCD1C0E44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88AB-C181-4DCD-BD84-35DE8A40F8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45DC-5C4F-4EF1-BA3A-BCD1C0E44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88AB-C181-4DCD-BD84-35DE8A40F8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45DC-5C4F-4EF1-BA3A-BCD1C0E44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88AB-C181-4DCD-BD84-35DE8A40F8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45DC-5C4F-4EF1-BA3A-BCD1C0E44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88AB-C181-4DCD-BD84-35DE8A40F8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45DC-5C4F-4EF1-BA3A-BCD1C0E44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88AB-C181-4DCD-BD84-35DE8A40F8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45DC-5C4F-4EF1-BA3A-BCD1C0E44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88AB-C181-4DCD-BD84-35DE8A40F8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45DC-5C4F-4EF1-BA3A-BCD1C0E44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F88AB-C181-4DCD-BD84-35DE8A40F809}" type="datetimeFigureOut">
              <a:rPr lang="en-US" smtClean="0"/>
              <a:pPr/>
              <a:t>6/14/2025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D45DC-5C4F-4EF1-BA3A-BCD1C0E441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EF88AB-C181-4DCD-BD84-35DE8A40F809}" type="datetimeFigureOut">
              <a:rPr lang="en-US" smtClean="0"/>
              <a:pPr/>
              <a:t>6/15/2025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D45DC-5C4F-4EF1-BA3A-BCD1C0E441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 앞에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Ликуйте во Христе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57422" y="142852"/>
            <a:ext cx="4429156" cy="357190"/>
          </a:xfrm>
        </p:spPr>
        <p:txBody>
          <a:bodyPr>
            <a:normAutofit fontScale="90000"/>
          </a:bodyPr>
          <a:lstStyle/>
          <a:p>
            <a:r>
              <a:rPr lang="az-Cyrl-AZ" b="1" dirty="0" smtClean="0"/>
              <a:t>Ликуйте во Христе</a:t>
            </a:r>
            <a:endParaRPr lang="az-Cyrl-AZ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714356"/>
            <a:ext cx="6400800" cy="4500594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1. Ликуйте во Христе,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Господь непобедим,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 сердечной простоте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Ликуйте перед Ним!</a:t>
            </a: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Во всякий час,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По всей земле,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Перед Христом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Ликуйте все!</a:t>
            </a: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2. Величье, слава, честь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Принадлежат Христу,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Он, победивши смерть,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Взошёл на высоту.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3</a:t>
            </a:r>
            <a:r>
              <a:rPr lang="ru-RU" sz="1600" b="1" dirty="0" smtClean="0">
                <a:solidFill>
                  <a:schemeClr val="tx1"/>
                </a:solidFill>
              </a:rPr>
              <a:t>. Взошёл, Владыкой стал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Над небом и землёй,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Он смерть и ад попрал,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Он нам даёт покой.</a:t>
            </a:r>
          </a:p>
          <a:p>
            <a:pPr algn="l"/>
            <a:endParaRPr lang="ru-RU" sz="1600" b="1" dirty="0" smtClean="0">
              <a:solidFill>
                <a:schemeClr val="tx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4. Ликуйте, ждите дня,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Когда Господь придёт.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Он избранных с земли</a:t>
            </a:r>
          </a:p>
          <a:p>
            <a:pPr algn="l"/>
            <a:r>
              <a:rPr lang="ru-RU" sz="1600" b="1" dirty="0" smtClean="0">
                <a:solidFill>
                  <a:schemeClr val="tx1"/>
                </a:solidFill>
              </a:rPr>
              <a:t>В небесный дом возьмёт.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1143</TotalTime>
  <Words>94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Ликуйте во Христе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Vui Mừng Chúa Là Vua</dc:title>
  <dc:creator>mary</dc:creator>
  <cp:lastModifiedBy>FRONT</cp:lastModifiedBy>
  <cp:revision>7</cp:revision>
  <dcterms:created xsi:type="dcterms:W3CDTF">2023-10-06T18:23:58Z</dcterms:created>
  <dcterms:modified xsi:type="dcterms:W3CDTF">2025-06-15T09:32:21Z</dcterms:modified>
</cp:coreProperties>
</file>