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10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4C2B7-EE08-4738-9984-9F2CC882D508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B6B41-B30A-48F2-844A-26DF61959D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Selamatkan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285728"/>
            <a:ext cx="4643470" cy="42862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 smtClean="0"/>
              <a:t>Selamatkanmu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4643470" cy="4730080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m'reka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kes'lamatan-Nya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bergegas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samud'ra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bangsa-bangsa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k'slamatan-Nya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Bangsa-bangsa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kidung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89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 Selamatkanmu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Selamatkanmu KPPK 367 Yesus Selamatkanmu</dc:title>
  <dc:creator>mary</dc:creator>
  <cp:lastModifiedBy>FRONT</cp:lastModifiedBy>
  <cp:revision>4</cp:revision>
  <dcterms:created xsi:type="dcterms:W3CDTF">2023-02-21T17:52:27Z</dcterms:created>
  <dcterms:modified xsi:type="dcterms:W3CDTF">2025-06-05T19:06:22Z</dcterms:modified>
</cp:coreProperties>
</file>