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668AE-1CDF-4798-93BE-ECFABA92A22B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F954-E360-4606-BF46-532664DF2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668AE-1CDF-4798-93BE-ECFABA92A22B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F954-E360-4606-BF46-532664DF2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668AE-1CDF-4798-93BE-ECFABA92A22B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F954-E360-4606-BF46-532664DF2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668AE-1CDF-4798-93BE-ECFABA92A22B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F954-E360-4606-BF46-532664DF2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668AE-1CDF-4798-93BE-ECFABA92A22B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F954-E360-4606-BF46-532664DF2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668AE-1CDF-4798-93BE-ECFABA92A22B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F954-E360-4606-BF46-532664DF2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668AE-1CDF-4798-93BE-ECFABA92A22B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F954-E360-4606-BF46-532664DF2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668AE-1CDF-4798-93BE-ECFABA92A22B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F954-E360-4606-BF46-532664DF2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668AE-1CDF-4798-93BE-ECFABA92A22B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F954-E360-4606-BF46-532664DF2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668AE-1CDF-4798-93BE-ECFABA92A22B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F954-E360-4606-BF46-532664DF2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668AE-1CDF-4798-93BE-ECFABA92A22B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F954-E360-4606-BF46-532664DF2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668AE-1CDF-4798-93BE-ECFABA92A22B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5F954-E360-4606-BF46-532664DF21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Alifuga Won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108" y="0"/>
            <a:ext cx="4857784" cy="6429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/>
              <a:t>Alifuga</a:t>
            </a:r>
            <a:r>
              <a:rPr lang="en-US" b="1" dirty="0"/>
              <a:t> </a:t>
            </a:r>
            <a:r>
              <a:rPr lang="en-US" b="1" dirty="0" err="1" smtClean="0"/>
              <a:t>Wonna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928670"/>
            <a:ext cx="3071834" cy="528163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alifuga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omusana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wegwaka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Obwakabakabwe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bulibuna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Okutuusa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bennimi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Batende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okwagala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banaabuliranga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Obulungi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bw’erinnya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lye.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Omukisa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bweguli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Basibe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bafuna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eddembe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Abakooye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banawummulanga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Abeetaga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nebakkuta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ayimirire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Atende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okwagala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Bamalayika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nebayimba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neddamu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AMINA!!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71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Yesu Alifuga Wonna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Yesu Alifuga Wonna </dc:title>
  <dc:creator>mary</dc:creator>
  <cp:lastModifiedBy>FRONT</cp:lastModifiedBy>
  <cp:revision>7</cp:revision>
  <dcterms:created xsi:type="dcterms:W3CDTF">2021-09-05T21:51:44Z</dcterms:created>
  <dcterms:modified xsi:type="dcterms:W3CDTF">2025-06-16T04:44:42Z</dcterms:modified>
</cp:coreProperties>
</file>