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2D003-2A9F-4B1A-A24F-A7011EFF8C82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10FF-9030-4449-8992-E54B0DB11B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’ ashimwe, turamushim’ Umuk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8382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Yes’ </a:t>
            </a:r>
            <a:r>
              <a:rPr lang="en-US" b="1" dirty="0" err="1" smtClean="0"/>
              <a:t>ashimwe</a:t>
            </a:r>
            <a:r>
              <a:rPr lang="en-US" b="1" dirty="0" smtClean="0"/>
              <a:t>, </a:t>
            </a:r>
            <a:r>
              <a:rPr lang="en-US" b="1" dirty="0" err="1" smtClean="0"/>
              <a:t>turamushim</a:t>
            </a:r>
            <a:r>
              <a:rPr lang="en-US" b="1" dirty="0" smtClean="0"/>
              <a:t>’ </a:t>
            </a:r>
            <a:r>
              <a:rPr lang="en-US" b="1" dirty="0" err="1" smtClean="0"/>
              <a:t>Umukiza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915400" cy="5791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smtClean="0">
                <a:solidFill>
                  <a:schemeClr val="tx1"/>
                </a:solidFill>
              </a:rPr>
              <a:t>Yes' </a:t>
            </a:r>
            <a:r>
              <a:rPr lang="en-US" sz="1800" b="1" dirty="0" err="1" smtClean="0">
                <a:solidFill>
                  <a:schemeClr val="tx1"/>
                </a:solidFill>
              </a:rPr>
              <a:t>ashimwe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turamushim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umukiza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Hose </a:t>
            </a:r>
            <a:r>
              <a:rPr lang="en-US" sz="1800" b="1" dirty="0" err="1" smtClean="0">
                <a:solidFill>
                  <a:schemeClr val="tx1"/>
                </a:solidFill>
              </a:rPr>
              <a:t>bahimbaze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urukundo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Mumushime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</a:t>
            </a:r>
            <a:r>
              <a:rPr lang="en-US" sz="1800" b="1" dirty="0" smtClean="0">
                <a:solidFill>
                  <a:schemeClr val="tx1"/>
                </a:solidFill>
              </a:rPr>
              <a:t> mw </a:t>
            </a:r>
            <a:r>
              <a:rPr lang="en-US" sz="1800" b="1" dirty="0" err="1" smtClean="0">
                <a:solidFill>
                  <a:schemeClr val="tx1"/>
                </a:solidFill>
              </a:rPr>
              <a:t>ijuru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mwese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Muhimbaz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ubuntu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n'ubgiza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bge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Ukw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intama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zirindwa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n'umushumba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Yes' </a:t>
            </a:r>
            <a:r>
              <a:rPr lang="en-US" sz="1800" b="1" dirty="0" err="1" smtClean="0">
                <a:solidFill>
                  <a:schemeClr val="tx1"/>
                </a:solidFill>
              </a:rPr>
              <a:t>arind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abana</a:t>
            </a:r>
            <a:r>
              <a:rPr lang="en-US" sz="1800" b="1" dirty="0" smtClean="0">
                <a:solidFill>
                  <a:schemeClr val="tx1"/>
                </a:solidFill>
              </a:rPr>
              <a:t> be.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Mumushime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Ngabo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</a:t>
            </a:r>
            <a:r>
              <a:rPr lang="en-US" sz="1800" b="1" dirty="0" smtClean="0">
                <a:solidFill>
                  <a:schemeClr val="tx1"/>
                </a:solidFill>
              </a:rPr>
              <a:t> mw' </a:t>
            </a:r>
            <a:r>
              <a:rPr lang="en-US" sz="1800" b="1" dirty="0" err="1" smtClean="0">
                <a:solidFill>
                  <a:schemeClr val="tx1"/>
                </a:solidFill>
              </a:rPr>
              <a:t>ijuru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mwese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Mutangarir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Urwo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rukundo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Yes' </a:t>
            </a:r>
            <a:r>
              <a:rPr lang="en-US" sz="1800" b="1" dirty="0" err="1" smtClean="0">
                <a:solidFill>
                  <a:schemeClr val="tx1"/>
                </a:solidFill>
              </a:rPr>
              <a:t>ashimwe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turamushim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umukiza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kubg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ibyaha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byacu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yapfiriye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yaje</a:t>
            </a:r>
            <a:r>
              <a:rPr lang="en-US" sz="1800" b="1" dirty="0" smtClean="0">
                <a:solidFill>
                  <a:schemeClr val="tx1"/>
                </a:solidFill>
              </a:rPr>
              <a:t> mw' </a:t>
            </a:r>
            <a:r>
              <a:rPr lang="en-US" sz="1800" b="1" dirty="0" err="1" smtClean="0">
                <a:solidFill>
                  <a:schemeClr val="tx1"/>
                </a:solidFill>
              </a:rPr>
              <a:t>isi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ngw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atubohor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adukize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aduh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ubugingo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budashira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yarabambg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abyemejwe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n'urukundo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Abagome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baramuhemura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yambikwa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n'ikamba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ry'amahwa</a:t>
            </a:r>
            <a:r>
              <a:rPr lang="en-US" sz="1800" b="1" dirty="0" smtClean="0">
                <a:solidFill>
                  <a:schemeClr val="tx1"/>
                </a:solidFill>
              </a:rPr>
              <a:t> mu </a:t>
            </a:r>
            <a:r>
              <a:rPr lang="en-US" sz="1800" b="1" dirty="0" err="1" smtClean="0">
                <a:solidFill>
                  <a:schemeClr val="tx1"/>
                </a:solidFill>
              </a:rPr>
              <a:t>mutwe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byos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abyemezwa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n'urukundo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Yes' </a:t>
            </a:r>
            <a:r>
              <a:rPr lang="en-US" sz="1800" b="1" dirty="0" err="1" smtClean="0">
                <a:solidFill>
                  <a:schemeClr val="tx1"/>
                </a:solidFill>
              </a:rPr>
              <a:t>ashimwe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turamushim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Umukiza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Yarazuts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avyagira</a:t>
            </a:r>
            <a:r>
              <a:rPr lang="en-US" sz="1800" b="1" dirty="0" smtClean="0">
                <a:solidFill>
                  <a:schemeClr val="tx1"/>
                </a:solidFill>
              </a:rPr>
              <a:t> mw </a:t>
            </a:r>
            <a:r>
              <a:rPr lang="en-US" sz="1800" b="1" dirty="0" err="1" smtClean="0">
                <a:solidFill>
                  <a:schemeClr val="tx1"/>
                </a:solidFill>
              </a:rPr>
              <a:t>ijuru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Non' </a:t>
            </a:r>
            <a:r>
              <a:rPr lang="en-US" sz="1800" b="1" dirty="0" err="1" smtClean="0">
                <a:solidFill>
                  <a:schemeClr val="tx1"/>
                </a:solidFill>
              </a:rPr>
              <a:t>ashimwe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n'abamarayika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Bamuhimbaza</a:t>
            </a:r>
            <a:r>
              <a:rPr lang="en-US" sz="1800" b="1" dirty="0" smtClean="0">
                <a:solidFill>
                  <a:schemeClr val="tx1"/>
                </a:solidFill>
              </a:rPr>
              <a:t> n' </a:t>
            </a:r>
            <a:r>
              <a:rPr lang="en-US" sz="1800" b="1" dirty="0" err="1" smtClean="0">
                <a:solidFill>
                  <a:schemeClr val="tx1"/>
                </a:solidFill>
              </a:rPr>
              <a:t>ijwi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rirenga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Non' </a:t>
            </a:r>
            <a:r>
              <a:rPr lang="en-US" sz="1800" b="1" dirty="0" err="1" smtClean="0">
                <a:solidFill>
                  <a:schemeClr val="tx1"/>
                </a:solidFill>
              </a:rPr>
              <a:t>abantu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boye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gutiny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urupfu</a:t>
            </a:r>
            <a:r>
              <a:rPr lang="en-US" sz="18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wararunesheje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Ariko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rwahinduw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irembo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ry'ijuru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N' </a:t>
            </a:r>
            <a:r>
              <a:rPr lang="en-US" sz="1800" b="1" dirty="0" err="1" smtClean="0">
                <a:solidFill>
                  <a:schemeClr val="tx1"/>
                </a:solidFill>
              </a:rPr>
              <a:t>ukuzuka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Mutabazi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Yes’ ashimwe, turamushim’ Umukiza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Yes' ashimwe, turamushim' Umukiza  Kinyarwanda </dc:title>
  <dc:creator>FRONT</dc:creator>
  <cp:lastModifiedBy>FRONT</cp:lastModifiedBy>
  <cp:revision>9</cp:revision>
  <dcterms:created xsi:type="dcterms:W3CDTF">2024-07-16T19:13:17Z</dcterms:created>
  <dcterms:modified xsi:type="dcterms:W3CDTF">2025-06-27T19:59:29Z</dcterms:modified>
</cp:coreProperties>
</file>