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6236-8641-4A22-B76E-4DF93CE66DB3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7881-B986-4C1C-B50D-0C1F2743EB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6236-8641-4A22-B76E-4DF93CE66DB3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7881-B986-4C1C-B50D-0C1F2743EB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6236-8641-4A22-B76E-4DF93CE66DB3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7881-B986-4C1C-B50D-0C1F2743EB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6236-8641-4A22-B76E-4DF93CE66DB3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7881-B986-4C1C-B50D-0C1F2743EB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6236-8641-4A22-B76E-4DF93CE66DB3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7881-B986-4C1C-B50D-0C1F2743EB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6236-8641-4A22-B76E-4DF93CE66DB3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7881-B986-4C1C-B50D-0C1F2743EB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6236-8641-4A22-B76E-4DF93CE66DB3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7881-B986-4C1C-B50D-0C1F2743EB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6236-8641-4A22-B76E-4DF93CE66DB3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7881-B986-4C1C-B50D-0C1F2743EB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6236-8641-4A22-B76E-4DF93CE66DB3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7881-B986-4C1C-B50D-0C1F2743EB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6236-8641-4A22-B76E-4DF93CE66DB3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7881-B986-4C1C-B50D-0C1F2743EB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6236-8641-4A22-B76E-4DF93CE66DB3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7881-B986-4C1C-B50D-0C1F2743EB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06236-8641-4A22-B76E-4DF93CE66DB3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47881-B986-4C1C-B50D-0C1F2743EB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 miru Gospodnj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0"/>
            <a:ext cx="4572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 </a:t>
            </a:r>
            <a:r>
              <a:rPr lang="en-US" b="1" dirty="0" err="1" smtClean="0"/>
              <a:t>miru</a:t>
            </a:r>
            <a:r>
              <a:rPr lang="en-US" b="1" dirty="0" smtClean="0"/>
              <a:t> </a:t>
            </a:r>
            <a:r>
              <a:rPr lang="en-US" b="1" dirty="0" err="1" smtClean="0"/>
              <a:t>Gospodnjem</a:t>
            </a:r>
            <a:endParaRPr lang="pl-PL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1066800"/>
            <a:ext cx="35814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Gospodnjem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plaši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vjeri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pjevam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već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sad: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Dobro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je 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Gospodu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mom!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Refren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Dobro</a:t>
            </a:r>
            <a:r>
              <a:rPr lang="en-US" sz="1600" b="1" dirty="0" smtClean="0">
                <a:solidFill>
                  <a:srgbClr val="FF0000"/>
                </a:solidFill>
              </a:rPr>
              <a:t> u 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Bogu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mom,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Dobro</a:t>
            </a:r>
            <a:r>
              <a:rPr lang="en-US" sz="1600" b="1" dirty="0" smtClean="0">
                <a:solidFill>
                  <a:srgbClr val="FF0000"/>
                </a:solidFill>
              </a:rPr>
              <a:t> mi je u </a:t>
            </a:r>
            <a:r>
              <a:rPr lang="en-US" sz="1600" b="1" dirty="0" err="1" smtClean="0">
                <a:solidFill>
                  <a:srgbClr val="FF0000"/>
                </a:solidFill>
              </a:rPr>
              <a:t>Gospodu</a:t>
            </a:r>
            <a:r>
              <a:rPr lang="en-US" sz="1600" b="1" dirty="0" smtClean="0">
                <a:solidFill>
                  <a:srgbClr val="FF0000"/>
                </a:solidFill>
              </a:rPr>
              <a:t> mom!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Sotona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prijeti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plaši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tješim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znam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On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križu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pobjedio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Zlog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slušam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sreća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slušati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odmor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sretan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108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 miru Gospodnjem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miru Gospodnjem, kroz oluje sve  Croatian</dc:title>
  <dc:creator>FRONT</dc:creator>
  <cp:lastModifiedBy>FRONT</cp:lastModifiedBy>
  <cp:revision>15</cp:revision>
  <dcterms:created xsi:type="dcterms:W3CDTF">2024-12-31T22:26:38Z</dcterms:created>
  <dcterms:modified xsi:type="dcterms:W3CDTF">2025-06-26T21:59:49Z</dcterms:modified>
</cp:coreProperties>
</file>