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67618-9009-4D4D-B9E4-1A7E8336603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91045-2BE9-4EAC-A486-B99FB8E9C9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umvis' inkuru nzi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Twumvis</a:t>
            </a:r>
            <a:r>
              <a:rPr lang="en-US" b="1" dirty="0" smtClean="0"/>
              <a:t>' </a:t>
            </a:r>
            <a:r>
              <a:rPr lang="en-US" b="1" dirty="0" err="1" smtClean="0"/>
              <a:t>inkuru</a:t>
            </a:r>
            <a:r>
              <a:rPr lang="en-US" b="1" dirty="0" smtClean="0"/>
              <a:t> </a:t>
            </a:r>
            <a:r>
              <a:rPr lang="en-US" b="1" dirty="0" err="1" smtClean="0"/>
              <a:t>nziza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5791200" cy="4343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Twumvis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inkuru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nziza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Bibgir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abantu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bose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Bivuge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gihugu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mu </a:t>
            </a:r>
            <a:r>
              <a:rPr lang="en-US" sz="1600" b="1" dirty="0" err="1" smtClean="0">
                <a:solidFill>
                  <a:schemeClr val="tx1"/>
                </a:solidFill>
              </a:rPr>
              <a:t>mihana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yose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Menyesha</a:t>
            </a:r>
            <a:r>
              <a:rPr lang="en-US" sz="1600" b="1" dirty="0" smtClean="0">
                <a:solidFill>
                  <a:schemeClr val="tx1"/>
                </a:solidFill>
              </a:rPr>
              <a:t> n' </a:t>
            </a:r>
            <a:r>
              <a:rPr lang="en-US" sz="1600" b="1" dirty="0" err="1" smtClean="0">
                <a:solidFill>
                  <a:schemeClr val="tx1"/>
                </a:solidFill>
              </a:rPr>
              <a:t>abahona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Mumenyesh’abarushe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Mumenyesh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abagowe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Yaviriy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amaraso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Yiwe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musaraba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Kugira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ntibapfe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Mumenyesh’abakuru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Mumenyesh’abigisha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Mubibgir’abo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hafi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N'ababa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kure</a:t>
            </a:r>
            <a:r>
              <a:rPr lang="en-US" sz="1600" b="1" dirty="0" smtClean="0">
                <a:solidFill>
                  <a:schemeClr val="tx1"/>
                </a:solidFill>
              </a:rPr>
              <a:t> hose,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N'abo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bisagara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Yemw’Abarundi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mwese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Mwihane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mumwemere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Abiga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n'abakora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Abavyeyi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n'abana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Yabapfiriye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mwese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akiza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Twumvis' inkuru nziza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Twumvis' inkuru nziza </dc:title>
  <dc:creator>FRONT</dc:creator>
  <cp:lastModifiedBy>FRONT</cp:lastModifiedBy>
  <cp:revision>2</cp:revision>
  <dcterms:created xsi:type="dcterms:W3CDTF">2025-06-11T22:12:36Z</dcterms:created>
  <dcterms:modified xsi:type="dcterms:W3CDTF">2025-06-11T22:39:36Z</dcterms:modified>
</cp:coreProperties>
</file>