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6A2B-0CBB-4436-BC7A-C8EFCF89BDD1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76A2B-0CBB-4436-BC7A-C8EFCF89BDD1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EE8D1-A73E-4C0D-AE79-5B82C74BA3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mesikia Mbiu Yesu Lo Apo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0866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Tumesikia</a:t>
            </a:r>
            <a:r>
              <a:rPr lang="en-US" b="1" dirty="0" smtClean="0"/>
              <a:t> </a:t>
            </a:r>
            <a:r>
              <a:rPr lang="en-US" b="1" dirty="0" err="1" smtClean="0"/>
              <a:t>Mbiu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Lo </a:t>
            </a:r>
            <a:r>
              <a:rPr lang="en-US" b="1" dirty="0" err="1" smtClean="0"/>
              <a:t>Aponya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5029200" cy="3886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Tumesikia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mbiu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Utangazeni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kote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Tiini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hiyo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Nchini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baharini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Enezeni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mbiu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,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Imbeni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vitani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nguvu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kombozi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Imbeni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shida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Unapoumwa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moyo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karibuni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imba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Mawimbini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uenee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dhambi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jueni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Visiwa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viimbe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Vilindi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itikeni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Na </a:t>
            </a:r>
            <a:r>
              <a:rPr lang="en-US" sz="1600" b="1" dirty="0" err="1" smtClean="0">
                <a:solidFill>
                  <a:schemeClr val="tx1"/>
                </a:solidFill>
              </a:rPr>
              <a:t>nchi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shangilieni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Upepo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utangaze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Mataifa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yashangaaa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Milimani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bondeni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Sauti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isikike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wimbo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ushindi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lo! </a:t>
            </a:r>
            <a:r>
              <a:rPr lang="en-US" sz="1600" b="1" dirty="0" err="1" smtClean="0">
                <a:solidFill>
                  <a:schemeClr val="tx1"/>
                </a:solidFill>
              </a:rPr>
              <a:t>Aponya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156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Tumesikia Mbiu Yesu Lo Aponya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Tumesikia Mbiu Swahili</dc:title>
  <dc:creator>FRONT</dc:creator>
  <cp:lastModifiedBy>FRONT</cp:lastModifiedBy>
  <cp:revision>10</cp:revision>
  <dcterms:created xsi:type="dcterms:W3CDTF">2025-06-05T20:44:06Z</dcterms:created>
  <dcterms:modified xsi:type="dcterms:W3CDTF">2025-06-09T15:43:37Z</dcterms:modified>
</cp:coreProperties>
</file>