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D822-0B23-4E70-BA27-1CCB72EF88AB}" type="datetimeFigureOut">
              <a:rPr lang="en-US" smtClean="0"/>
              <a:pPr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D822-0B23-4E70-BA27-1CCB72EF88AB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3B853-4642-4D37-92CC-0798048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uched M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cou-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228601"/>
            <a:ext cx="2895600" cy="533400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Tocou</a:t>
            </a:r>
            <a:r>
              <a:rPr lang="en-US" sz="4800" b="1" dirty="0" smtClean="0"/>
              <a:t>-me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0"/>
            <a:ext cx="3886200" cy="38862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Algemado por um peso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Ó Quão triste eu andei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Até sentir a mão de Cristo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Não sou mais como eu era, eu sei!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Tocou-me, Jesus tocou-me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De paz, Ele encheu meu coração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Quando o Senhor Jesus me tocou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Livrou-me da escuridão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Desde que encontrei a Cristo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senti seu terno amor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Tenho achado paz e vida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Pra sempre eu cantarei em seu louvor</a:t>
            </a:r>
            <a:r>
              <a:rPr lang="pt-BR" sz="1600" b="1" dirty="0" smtClean="0">
                <a:solidFill>
                  <a:schemeClr val="tx1"/>
                </a:solidFill>
              </a:rPr>
              <a:t>!</a:t>
            </a:r>
            <a:endParaRPr lang="pt-BR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70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Tocou-me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Tocou-me Portuguse</dc:title>
  <dc:creator>FRONT</dc:creator>
  <cp:lastModifiedBy>FRONT</cp:lastModifiedBy>
  <cp:revision>3</cp:revision>
  <dcterms:created xsi:type="dcterms:W3CDTF">2025-06-29T02:36:08Z</dcterms:created>
  <dcterms:modified xsi:type="dcterms:W3CDTF">2025-06-30T22:29:02Z</dcterms:modified>
</cp:coreProperties>
</file>