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EA6A-4469-45C2-A54D-548DA4CA9CDF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EA6A-4469-45C2-A54D-548DA4CA9CDF}" type="datetimeFigureOut">
              <a:rPr lang="en-US" smtClean="0"/>
              <a:pPr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EE48F-D9FD-4FC9-961A-518C252220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nela nung Sang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399"/>
            <a:ext cx="47244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Tanela</a:t>
            </a:r>
            <a:r>
              <a:rPr lang="en-US" b="1" dirty="0"/>
              <a:t> </a:t>
            </a:r>
            <a:r>
              <a:rPr lang="en-US" b="1" dirty="0" err="1"/>
              <a:t>nung</a:t>
            </a:r>
            <a:r>
              <a:rPr lang="en-US" b="1" dirty="0"/>
              <a:t> </a:t>
            </a:r>
            <a:r>
              <a:rPr lang="en-US" b="1" dirty="0" err="1" smtClean="0"/>
              <a:t>Sangwa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19200"/>
            <a:ext cx="6400800" cy="4572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/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tesangwa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tesangwa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</a:t>
            </a:r>
            <a:r>
              <a:rPr lang="en-US" sz="2000" b="1" dirty="0" err="1" smtClean="0">
                <a:solidFill>
                  <a:srgbClr val="FF0000"/>
                </a:solidFill>
              </a:rPr>
              <a:t>tesangwa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sangwa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tajung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Pela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sunep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dangi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arur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Yisu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menerem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tejaki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tanela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sangwats</a:t>
            </a:r>
            <a:r>
              <a:rPr lang="en-US" sz="2000" b="1" dirty="0" err="1" smtClean="0">
                <a:solidFill>
                  <a:srgbClr val="FF0000"/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rgbClr val="FF0000"/>
                </a:solidFill>
              </a:rPr>
              <a:t>r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tajung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ngsang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metenteter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angashir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tepela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ngsang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moats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riz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ü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89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Tanela nung Sangwa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Tanela nung Sangwa AO</dc:title>
  <dc:creator>FRONT</dc:creator>
  <cp:lastModifiedBy>FRONT</cp:lastModifiedBy>
  <cp:revision>22</cp:revision>
  <dcterms:created xsi:type="dcterms:W3CDTF">2025-06-02T20:28:47Z</dcterms:created>
  <dcterms:modified xsi:type="dcterms:W3CDTF">2025-06-04T15:55:54Z</dcterms:modified>
</cp:coreProperties>
</file>