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7785-A590-4B07-99F8-84B9E816883F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3952-E07A-4BAB-A7AA-25F47131D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7785-A590-4B07-99F8-84B9E816883F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3952-E07A-4BAB-A7AA-25F47131D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7785-A590-4B07-99F8-84B9E816883F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3952-E07A-4BAB-A7AA-25F47131D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7785-A590-4B07-99F8-84B9E816883F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3952-E07A-4BAB-A7AA-25F47131D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7785-A590-4B07-99F8-84B9E816883F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3952-E07A-4BAB-A7AA-25F47131D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7785-A590-4B07-99F8-84B9E816883F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3952-E07A-4BAB-A7AA-25F47131D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7785-A590-4B07-99F8-84B9E816883F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3952-E07A-4BAB-A7AA-25F47131D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7785-A590-4B07-99F8-84B9E816883F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3952-E07A-4BAB-A7AA-25F47131D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7785-A590-4B07-99F8-84B9E816883F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3952-E07A-4BAB-A7AA-25F47131D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7785-A590-4B07-99F8-84B9E816883F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3952-E07A-4BAB-A7AA-25F47131D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7785-A590-4B07-99F8-84B9E816883F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3952-E07A-4BAB-A7AA-25F47131D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37785-A590-4B07-99F8-84B9E816883F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33952-E07A-4BAB-A7AA-25F47131D1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lver and Gold have I n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lwer En G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"/>
            <a:ext cx="36576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Silwer</a:t>
            </a:r>
            <a:r>
              <a:rPr lang="en-US" b="1" dirty="0"/>
              <a:t> En </a:t>
            </a:r>
            <a:r>
              <a:rPr lang="en-US" b="1" dirty="0" err="1" smtClean="0"/>
              <a:t>Goud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914400"/>
            <a:ext cx="4038600" cy="42672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 langs die pad sit 'n man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 bedel want hy is verlam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 Johannes en Petrus by hom kom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Sê Petrus vir hom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En hy sing en hy spring en hy loof die Heer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Hy sing en hy spring en hy loof die Heer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In die Naam van Jesus Christus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Van Nasaret staan op en loop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Silwer en goud het ek nie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 dit wat ek het gee ek jou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die Naam van Jesus Christus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Nasaret staan op en loop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Silwer En Goud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Silwer En Goud AFRIKAANS</dc:title>
  <dc:creator>FRONT</dc:creator>
  <cp:lastModifiedBy>FRONT</cp:lastModifiedBy>
  <cp:revision>7</cp:revision>
  <dcterms:created xsi:type="dcterms:W3CDTF">2024-08-18T22:06:21Z</dcterms:created>
  <dcterms:modified xsi:type="dcterms:W3CDTF">2025-06-17T15:58:44Z</dcterms:modified>
</cp:coreProperties>
</file>