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F148-4DC9-4F53-A84F-D52A91AE22DC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9DED-CD3C-474B-91CE-CDDF30DE7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F148-4DC9-4F53-A84F-D52A91AE22DC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9DED-CD3C-474B-91CE-CDDF30DE7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F148-4DC9-4F53-A84F-D52A91AE22DC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9DED-CD3C-474B-91CE-CDDF30DE7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F148-4DC9-4F53-A84F-D52A91AE22DC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9DED-CD3C-474B-91CE-CDDF30DE7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F148-4DC9-4F53-A84F-D52A91AE22DC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9DED-CD3C-474B-91CE-CDDF30DE7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F148-4DC9-4F53-A84F-D52A91AE22DC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9DED-CD3C-474B-91CE-CDDF30DE7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F148-4DC9-4F53-A84F-D52A91AE22DC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9DED-CD3C-474B-91CE-CDDF30DE7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F148-4DC9-4F53-A84F-D52A91AE22DC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9DED-CD3C-474B-91CE-CDDF30DE7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F148-4DC9-4F53-A84F-D52A91AE22DC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9DED-CD3C-474B-91CE-CDDF30DE7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F148-4DC9-4F53-A84F-D52A91AE22DC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9DED-CD3C-474B-91CE-CDDF30DE7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F148-4DC9-4F53-A84F-D52A91AE22DC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9DED-CD3C-474B-91CE-CDDF30DE7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2F148-4DC9-4F53-A84F-D52A91AE22DC}" type="datetimeFigureOut">
              <a:rPr lang="en-US" smtClean="0"/>
              <a:pPr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19DED-CD3C-474B-91CE-CDDF30DE74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have heard a Joyful Soun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84116" y="1988840"/>
            <a:ext cx="4759884" cy="3888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Cristo'y naglilig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1"/>
            <a:ext cx="4714908" cy="3571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Si </a:t>
            </a:r>
            <a:r>
              <a:rPr lang="en-US" b="1" dirty="0" err="1" smtClean="0"/>
              <a:t>Cristo'y</a:t>
            </a:r>
            <a:r>
              <a:rPr lang="en-US" b="1" dirty="0" smtClean="0"/>
              <a:t> </a:t>
            </a:r>
            <a:r>
              <a:rPr lang="en-US" b="1" dirty="0" err="1" smtClean="0"/>
              <a:t>nagliligtas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500042"/>
            <a:ext cx="4714908" cy="356712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Narinig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sigaw</a:t>
            </a:r>
            <a:r>
              <a:rPr lang="en-US" sz="1800" b="1" dirty="0" smtClean="0">
                <a:solidFill>
                  <a:schemeClr val="tx1"/>
                </a:solidFill>
              </a:rPr>
              <a:t>: "</a:t>
            </a:r>
            <a:r>
              <a:rPr lang="en-US" sz="1800" b="1" dirty="0" err="1" smtClean="0">
                <a:solidFill>
                  <a:schemeClr val="tx1"/>
                </a:solidFill>
              </a:rPr>
              <a:t>Siya</a:t>
            </a:r>
            <a:r>
              <a:rPr lang="en-US" sz="1800" b="1" dirty="0" smtClean="0">
                <a:solidFill>
                  <a:schemeClr val="tx1"/>
                </a:solidFill>
              </a:rPr>
              <a:t> ay </a:t>
            </a:r>
            <a:r>
              <a:rPr lang="en-US" sz="1800" b="1" dirty="0" err="1" smtClean="0">
                <a:solidFill>
                  <a:schemeClr val="tx1"/>
                </a:solidFill>
              </a:rPr>
              <a:t>nagliligtas</a:t>
            </a:r>
            <a:r>
              <a:rPr lang="en-US" sz="1800" b="1" dirty="0" smtClean="0">
                <a:solidFill>
                  <a:schemeClr val="tx1"/>
                </a:solidFill>
              </a:rPr>
              <a:t>!"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Ibalita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lahat</a:t>
            </a:r>
            <a:r>
              <a:rPr lang="en-US" sz="1800" b="1" dirty="0" smtClean="0">
                <a:solidFill>
                  <a:schemeClr val="tx1"/>
                </a:solidFill>
              </a:rPr>
              <a:t>, "</a:t>
            </a:r>
            <a:r>
              <a:rPr lang="en-US" sz="1800" b="1" dirty="0" err="1" smtClean="0">
                <a:solidFill>
                  <a:schemeClr val="tx1"/>
                </a:solidFill>
              </a:rPr>
              <a:t>Siya</a:t>
            </a:r>
            <a:r>
              <a:rPr lang="en-US" sz="1800" b="1" dirty="0" smtClean="0">
                <a:solidFill>
                  <a:schemeClr val="tx1"/>
                </a:solidFill>
              </a:rPr>
              <a:t> ay </a:t>
            </a:r>
            <a:r>
              <a:rPr lang="en-US" sz="1800" b="1" dirty="0" err="1" smtClean="0">
                <a:solidFill>
                  <a:schemeClr val="tx1"/>
                </a:solidFill>
              </a:rPr>
              <a:t>nagliligtas</a:t>
            </a:r>
            <a:r>
              <a:rPr lang="en-US" sz="1800" b="1" dirty="0" smtClean="0">
                <a:solidFill>
                  <a:schemeClr val="tx1"/>
                </a:solidFill>
              </a:rPr>
              <a:t>!"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Sa </a:t>
            </a:r>
            <a:r>
              <a:rPr lang="en-US" sz="1800" b="1" dirty="0" err="1" smtClean="0">
                <a:solidFill>
                  <a:schemeClr val="tx1"/>
                </a:solidFill>
              </a:rPr>
              <a:t>lahat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kinapal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balita'y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ihayag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"Si Jesus </a:t>
            </a:r>
            <a:r>
              <a:rPr lang="en-US" sz="1800" b="1" dirty="0" err="1" smtClean="0">
                <a:solidFill>
                  <a:schemeClr val="tx1"/>
                </a:solidFill>
              </a:rPr>
              <a:t>ngayo'y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buhay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Siya</a:t>
            </a:r>
            <a:r>
              <a:rPr lang="en-US" sz="1800" b="1" dirty="0" smtClean="0">
                <a:solidFill>
                  <a:schemeClr val="tx1"/>
                </a:solidFill>
              </a:rPr>
              <a:t> ay </a:t>
            </a:r>
            <a:r>
              <a:rPr lang="en-US" sz="1800" b="1" dirty="0" err="1" smtClean="0">
                <a:solidFill>
                  <a:schemeClr val="tx1"/>
                </a:solidFill>
              </a:rPr>
              <a:t>nagliligtas</a:t>
            </a:r>
            <a:r>
              <a:rPr lang="en-US" sz="1800" b="1" dirty="0" smtClean="0">
                <a:solidFill>
                  <a:schemeClr val="tx1"/>
                </a:solidFill>
              </a:rPr>
              <a:t>!"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"Si </a:t>
            </a:r>
            <a:r>
              <a:rPr lang="en-US" sz="1800" b="1" dirty="0" err="1" smtClean="0">
                <a:solidFill>
                  <a:schemeClr val="tx1"/>
                </a:solidFill>
              </a:rPr>
              <a:t>Cristo'y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nagliligtas</a:t>
            </a:r>
            <a:r>
              <a:rPr lang="en-US" sz="1800" b="1" dirty="0" smtClean="0">
                <a:solidFill>
                  <a:schemeClr val="tx1"/>
                </a:solidFill>
              </a:rPr>
              <a:t>," O </a:t>
            </a:r>
            <a:r>
              <a:rPr lang="en-US" sz="1800" b="1" dirty="0" err="1" smtClean="0">
                <a:solidFill>
                  <a:schemeClr val="tx1"/>
                </a:solidFill>
              </a:rPr>
              <a:t>ipagsigawan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Sa </a:t>
            </a:r>
            <a:r>
              <a:rPr lang="en-US" sz="1800" b="1" dirty="0" err="1" smtClean="0">
                <a:solidFill>
                  <a:schemeClr val="tx1"/>
                </a:solidFill>
              </a:rPr>
              <a:t>bundok</a:t>
            </a:r>
            <a:r>
              <a:rPr lang="en-US" sz="1800" b="1" dirty="0" smtClean="0">
                <a:solidFill>
                  <a:schemeClr val="tx1"/>
                </a:solidFill>
              </a:rPr>
              <a:t> man o </a:t>
            </a:r>
            <a:r>
              <a:rPr lang="en-US" sz="1800" b="1" dirty="0" err="1" smtClean="0">
                <a:solidFill>
                  <a:schemeClr val="tx1"/>
                </a:solidFill>
              </a:rPr>
              <a:t>dagat</a:t>
            </a:r>
            <a:r>
              <a:rPr lang="en-US" sz="1800" b="1" dirty="0" smtClean="0">
                <a:solidFill>
                  <a:schemeClr val="tx1"/>
                </a:solidFill>
              </a:rPr>
              <a:t> ay </a:t>
            </a:r>
            <a:r>
              <a:rPr lang="en-US" sz="1800" b="1" dirty="0" err="1" smtClean="0">
                <a:solidFill>
                  <a:schemeClr val="tx1"/>
                </a:solidFill>
              </a:rPr>
              <a:t>ipagsigawan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Sa </a:t>
            </a:r>
            <a:r>
              <a:rPr lang="en-US" sz="1800" b="1" dirty="0" err="1" smtClean="0">
                <a:solidFill>
                  <a:schemeClr val="tx1"/>
                </a:solidFill>
              </a:rPr>
              <a:t>madlang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nalilingat</a:t>
            </a:r>
            <a:r>
              <a:rPr lang="en-US" sz="1800" b="1" dirty="0" smtClean="0">
                <a:solidFill>
                  <a:schemeClr val="tx1"/>
                </a:solidFill>
              </a:rPr>
              <a:t> at </a:t>
            </a:r>
            <a:r>
              <a:rPr lang="en-US" sz="1800" b="1" dirty="0" err="1" smtClean="0">
                <a:solidFill>
                  <a:schemeClr val="tx1"/>
                </a:solidFill>
              </a:rPr>
              <a:t>lipos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kasalanan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"Si </a:t>
            </a:r>
            <a:r>
              <a:rPr lang="en-US" sz="1800" b="1" dirty="0" err="1" smtClean="0">
                <a:solidFill>
                  <a:schemeClr val="tx1"/>
                </a:solidFill>
              </a:rPr>
              <a:t>Cristo'y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nagliligtas</a:t>
            </a:r>
            <a:r>
              <a:rPr lang="en-US" sz="1800" b="1" dirty="0" smtClean="0">
                <a:solidFill>
                  <a:schemeClr val="tx1"/>
                </a:solidFill>
              </a:rPr>
              <a:t>," O </a:t>
            </a:r>
            <a:r>
              <a:rPr lang="en-US" sz="1800" b="1" dirty="0" err="1" smtClean="0">
                <a:solidFill>
                  <a:schemeClr val="tx1"/>
                </a:solidFill>
              </a:rPr>
              <a:t>ipagsigawan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Awitin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malakas</a:t>
            </a:r>
            <a:r>
              <a:rPr lang="en-US" sz="1800" b="1" dirty="0" smtClean="0">
                <a:solidFill>
                  <a:schemeClr val="tx1"/>
                </a:solidFill>
              </a:rPr>
              <a:t>: "</a:t>
            </a:r>
            <a:r>
              <a:rPr lang="en-US" sz="1800" b="1" dirty="0" err="1" smtClean="0">
                <a:solidFill>
                  <a:schemeClr val="tx1"/>
                </a:solidFill>
              </a:rPr>
              <a:t>Siya</a:t>
            </a:r>
            <a:r>
              <a:rPr lang="en-US" sz="1800" b="1" dirty="0" smtClean="0">
                <a:solidFill>
                  <a:schemeClr val="tx1"/>
                </a:solidFill>
              </a:rPr>
              <a:t> ay </a:t>
            </a:r>
            <a:r>
              <a:rPr lang="en-US" sz="1800" b="1" dirty="0" err="1" smtClean="0">
                <a:solidFill>
                  <a:schemeClr val="tx1"/>
                </a:solidFill>
              </a:rPr>
              <a:t>nagliligtas</a:t>
            </a:r>
            <a:r>
              <a:rPr lang="en-US" sz="1800" b="1" dirty="0" smtClean="0">
                <a:solidFill>
                  <a:schemeClr val="tx1"/>
                </a:solidFill>
              </a:rPr>
              <a:t>!"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Sa </a:t>
            </a:r>
            <a:r>
              <a:rPr lang="en-US" sz="1800" b="1" dirty="0" err="1" smtClean="0">
                <a:solidFill>
                  <a:schemeClr val="tx1"/>
                </a:solidFill>
              </a:rPr>
              <a:t>mga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napahamak</a:t>
            </a:r>
            <a:r>
              <a:rPr lang="en-US" sz="1800" b="1" dirty="0" smtClean="0">
                <a:solidFill>
                  <a:schemeClr val="tx1"/>
                </a:solidFill>
              </a:rPr>
              <a:t>; "</a:t>
            </a:r>
            <a:r>
              <a:rPr lang="en-US" sz="1800" b="1" dirty="0" err="1" smtClean="0">
                <a:solidFill>
                  <a:schemeClr val="tx1"/>
                </a:solidFill>
              </a:rPr>
              <a:t>Siya</a:t>
            </a:r>
            <a:r>
              <a:rPr lang="en-US" sz="1800" b="1" dirty="0" smtClean="0">
                <a:solidFill>
                  <a:schemeClr val="tx1"/>
                </a:solidFill>
              </a:rPr>
              <a:t> ay </a:t>
            </a:r>
            <a:r>
              <a:rPr lang="en-US" sz="1800" b="1" dirty="0" err="1" smtClean="0">
                <a:solidFill>
                  <a:schemeClr val="tx1"/>
                </a:solidFill>
              </a:rPr>
              <a:t>nagliligtas</a:t>
            </a:r>
            <a:r>
              <a:rPr lang="en-US" sz="1800" b="1" dirty="0" smtClean="0">
                <a:solidFill>
                  <a:schemeClr val="tx1"/>
                </a:solidFill>
              </a:rPr>
              <a:t>!"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Sa </a:t>
            </a:r>
            <a:r>
              <a:rPr lang="en-US" sz="1800" b="1" dirty="0" err="1" smtClean="0">
                <a:solidFill>
                  <a:schemeClr val="tx1"/>
                </a:solidFill>
              </a:rPr>
              <a:t>Kalbaryo'y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nabitin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</a:t>
            </a:r>
            <a:r>
              <a:rPr lang="en-US" sz="1800" b="1" dirty="0" smtClean="0">
                <a:solidFill>
                  <a:schemeClr val="tx1"/>
                </a:solidFill>
              </a:rPr>
              <a:t> Jesus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 nag-</a:t>
            </a:r>
            <a:r>
              <a:rPr lang="en-US" sz="1800" b="1" dirty="0" err="1" smtClean="0">
                <a:solidFill>
                  <a:schemeClr val="tx1"/>
                </a:solidFill>
              </a:rPr>
              <a:t>adya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Puso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naninimdim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aaliwin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Niya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en-US" sz="1800" b="1" dirty="0" err="1" smtClean="0">
                <a:solidFill>
                  <a:schemeClr val="tx1"/>
                </a:solidFill>
              </a:rPr>
              <a:t>Yanigin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buong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lupa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lakas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awit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Na </a:t>
            </a:r>
            <a:r>
              <a:rPr lang="en-US" sz="1800" b="1" dirty="0" err="1" smtClean="0">
                <a:solidFill>
                  <a:schemeClr val="tx1"/>
                </a:solidFill>
              </a:rPr>
              <a:t>si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Cristong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dakila</a:t>
            </a:r>
            <a:r>
              <a:rPr lang="en-US" sz="1800" b="1" dirty="0" smtClean="0">
                <a:solidFill>
                  <a:schemeClr val="tx1"/>
                </a:solidFill>
              </a:rPr>
              <a:t> ay Dios </a:t>
            </a:r>
            <a:r>
              <a:rPr lang="en-US" sz="1800" b="1" dirty="0" err="1" smtClean="0">
                <a:solidFill>
                  <a:schemeClr val="tx1"/>
                </a:solidFill>
              </a:rPr>
              <a:t>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pag-ibig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Makasalanang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aba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dingdin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Kanyang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tinig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Halina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lumuluha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kay</a:t>
            </a:r>
            <a:r>
              <a:rPr lang="en-US" sz="1800" b="1" dirty="0" smtClean="0">
                <a:solidFill>
                  <a:schemeClr val="tx1"/>
                </a:solidFill>
              </a:rPr>
              <a:t> Jesus, </a:t>
            </a:r>
            <a:r>
              <a:rPr lang="en-US" sz="1800" b="1" dirty="0" err="1" smtClean="0">
                <a:solidFill>
                  <a:schemeClr val="tx1"/>
                </a:solidFill>
              </a:rPr>
              <a:t>lumapit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2646</TotalTime>
  <Words>156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Si Cristo'y nagliligtas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Si Kristo'y Nagliligtas </dc:title>
  <dc:creator>mary</dc:creator>
  <cp:lastModifiedBy>FRONT</cp:lastModifiedBy>
  <cp:revision>7</cp:revision>
  <dcterms:created xsi:type="dcterms:W3CDTF">2022-03-14T16:18:36Z</dcterms:created>
  <dcterms:modified xsi:type="dcterms:W3CDTF">2025-06-11T14:00:49Z</dcterms:modified>
</cp:coreProperties>
</file>