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70C0-A25D-47AA-9C99-E22730655B8C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CE733-842C-40DA-B514-289DA962C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70C0-A25D-47AA-9C99-E22730655B8C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CE733-842C-40DA-B514-289DA962C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70C0-A25D-47AA-9C99-E22730655B8C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CE733-842C-40DA-B514-289DA962C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70C0-A25D-47AA-9C99-E22730655B8C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CE733-842C-40DA-B514-289DA962C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70C0-A25D-47AA-9C99-E22730655B8C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CE733-842C-40DA-B514-289DA962C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70C0-A25D-47AA-9C99-E22730655B8C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CE733-842C-40DA-B514-289DA962C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70C0-A25D-47AA-9C99-E22730655B8C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CE733-842C-40DA-B514-289DA962C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70C0-A25D-47AA-9C99-E22730655B8C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CE733-842C-40DA-B514-289DA962C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70C0-A25D-47AA-9C99-E22730655B8C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CE733-842C-40DA-B514-289DA962C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70C0-A25D-47AA-9C99-E22730655B8C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CE733-842C-40DA-B514-289DA962C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70C0-A25D-47AA-9C99-E22730655B8C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CE733-842C-40DA-B514-289DA962C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C70C0-A25D-47AA-9C99-E22730655B8C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CE733-842C-40DA-B514-289DA962CF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chwal, mój du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380999"/>
          </a:xfrm>
        </p:spPr>
        <p:txBody>
          <a:bodyPr>
            <a:noAutofit/>
          </a:bodyPr>
          <a:lstStyle/>
          <a:p>
            <a:r>
              <a:rPr lang="en-US" sz="3600" b="1" dirty="0" err="1"/>
              <a:t>Pochwal</a:t>
            </a:r>
            <a:r>
              <a:rPr lang="en-US" sz="3600" b="1" dirty="0"/>
              <a:t>, </a:t>
            </a:r>
            <a:r>
              <a:rPr lang="en-US" sz="3600" b="1" dirty="0" err="1"/>
              <a:t>mój</a:t>
            </a:r>
            <a:r>
              <a:rPr lang="en-US" sz="3600" b="1" dirty="0"/>
              <a:t> </a:t>
            </a:r>
            <a:r>
              <a:rPr lang="en-US" sz="3600" b="1" dirty="0" err="1" smtClean="0"/>
              <a:t>duchu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57200"/>
            <a:ext cx="9144000" cy="3657600"/>
          </a:xfrm>
        </p:spPr>
        <p:txBody>
          <a:bodyPr numCol="2">
            <a:noAutofit/>
          </a:bodyPr>
          <a:lstStyle/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1. Pochwal, mój duchu, Mocarza wielkiego wszechświata!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Niechaj </a:t>
            </a:r>
            <a:r>
              <a:rPr lang="pl-PL" sz="1400" b="1" dirty="0" smtClean="0">
                <a:solidFill>
                  <a:schemeClr val="tx1"/>
                </a:solidFill>
              </a:rPr>
              <a:t>się w sercu mym prośba z podzięką przeplata.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W górę się zwróć! Psalmie i harfo się zbudź!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Niechaj pieśń w niebo ulata.</a:t>
            </a:r>
          </a:p>
          <a:p>
            <a:pPr algn="l"/>
            <a:endParaRPr lang="pl-PL" sz="1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2. Pochwal mój duchu, Modarza, co ziemi obroty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S</a:t>
            </a:r>
            <a:r>
              <a:rPr lang="pl-PL" sz="1400" b="1" dirty="0" smtClean="0">
                <a:solidFill>
                  <a:schemeClr val="tx1"/>
                </a:solidFill>
              </a:rPr>
              <a:t>prawia </a:t>
            </a:r>
            <a:r>
              <a:rPr lang="pl-PL" sz="1400" b="1" dirty="0" smtClean="0">
                <a:solidFill>
                  <a:schemeClr val="tx1"/>
                </a:solidFill>
              </a:rPr>
              <a:t>i w niebo orlimi podnosi cię loty;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Który </a:t>
            </a:r>
            <a:r>
              <a:rPr lang="pl-PL" sz="1400" b="1" dirty="0" smtClean="0">
                <a:solidFill>
                  <a:schemeClr val="tx1"/>
                </a:solidFill>
              </a:rPr>
              <a:t>ci dał w dobrach rozlicznych twój dział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Z </a:t>
            </a:r>
            <a:r>
              <a:rPr lang="pl-PL" sz="1400" b="1" dirty="0" smtClean="0">
                <a:solidFill>
                  <a:schemeClr val="tx1"/>
                </a:solidFill>
              </a:rPr>
              <a:t>swojej ojcowskiej szczodroty.</a:t>
            </a:r>
          </a:p>
          <a:p>
            <a:pPr algn="l"/>
            <a:endParaRPr lang="pl-PL" sz="1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3. Pochwal Mocarza, co cudnie cię tak ukształtował,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Z</a:t>
            </a:r>
            <a:r>
              <a:rPr lang="pl-PL" sz="1400" b="1" dirty="0" smtClean="0">
                <a:solidFill>
                  <a:schemeClr val="tx1"/>
                </a:solidFill>
              </a:rPr>
              <a:t>drowiem </a:t>
            </a:r>
            <a:r>
              <a:rPr lang="pl-PL" sz="1400" b="1" dirty="0" smtClean="0">
                <a:solidFill>
                  <a:schemeClr val="tx1"/>
                </a:solidFill>
              </a:rPr>
              <a:t>obdarzył i drogi ci zawsze torował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Wśród iluż trwóg wielki, potężny ten Bóg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C</a:t>
            </a:r>
            <a:r>
              <a:rPr lang="pl-PL" sz="1400" b="1" dirty="0" smtClean="0">
                <a:solidFill>
                  <a:schemeClr val="tx1"/>
                </a:solidFill>
              </a:rPr>
              <a:t>iebie </a:t>
            </a:r>
            <a:r>
              <a:rPr lang="pl-PL" sz="1400" b="1" dirty="0" smtClean="0">
                <a:solidFill>
                  <a:schemeClr val="tx1"/>
                </a:solidFill>
              </a:rPr>
              <a:t>pod skrzydła swe chował.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4</a:t>
            </a:r>
            <a:r>
              <a:rPr lang="pl-PL" sz="1400" b="1" dirty="0" smtClean="0">
                <a:solidFill>
                  <a:schemeClr val="tx1"/>
                </a:solidFill>
              </a:rPr>
              <a:t>. Pochwal, mój duchu, Mocarza, co ci błogosławił,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K</a:t>
            </a:r>
            <a:r>
              <a:rPr lang="pl-PL" sz="1400" b="1" dirty="0" smtClean="0">
                <a:solidFill>
                  <a:schemeClr val="tx1"/>
                </a:solidFill>
              </a:rPr>
              <a:t>tóry </a:t>
            </a:r>
            <a:r>
              <a:rPr lang="pl-PL" sz="1400" b="1" dirty="0" smtClean="0">
                <a:solidFill>
                  <a:schemeClr val="tx1"/>
                </a:solidFill>
              </a:rPr>
              <a:t>w strumieniach miłości się tobie objawił.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Duchu mój, miej boga w pamięci wciąż swej,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B</a:t>
            </a:r>
            <a:r>
              <a:rPr lang="pl-PL" sz="1400" b="1" dirty="0" smtClean="0">
                <a:solidFill>
                  <a:schemeClr val="tx1"/>
                </a:solidFill>
              </a:rPr>
              <a:t>yś </a:t>
            </a:r>
            <a:r>
              <a:rPr lang="pl-PL" sz="1400" b="1" dirty="0" smtClean="0">
                <a:solidFill>
                  <a:schemeClr val="tx1"/>
                </a:solidFill>
              </a:rPr>
              <a:t>Jego wszechmoc rod sławił.</a:t>
            </a:r>
          </a:p>
          <a:p>
            <a:pPr algn="l"/>
            <a:endParaRPr lang="pl-PL" sz="1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5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  <a:r>
              <a:rPr lang="pl-PL" sz="1400" b="1" dirty="0" smtClean="0">
                <a:solidFill>
                  <a:schemeClr val="tx1"/>
                </a:solidFill>
              </a:rPr>
              <a:t>Pochwal</a:t>
            </a:r>
            <a:r>
              <a:rPr lang="pl-PL" sz="1400" b="1" dirty="0" smtClean="0">
                <a:solidFill>
                  <a:schemeClr val="tx1"/>
                </a:solidFill>
              </a:rPr>
              <a:t>, mój duchu, Mocarza i wznieś Mu śpiewanie!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Z wszystkim, co życie ma, wespół zwróć doń swe błaganie;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On światłem twym, Chwalmy więc sercem go swym;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Amen, tak niechaj się stanie.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187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Pochwal, mój duchu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Pochwal, mój duchu polish</dc:title>
  <dc:creator>FRONT</dc:creator>
  <cp:lastModifiedBy>FRONT</cp:lastModifiedBy>
  <cp:revision>6</cp:revision>
  <dcterms:created xsi:type="dcterms:W3CDTF">2025-06-12T15:16:16Z</dcterms:created>
  <dcterms:modified xsi:type="dcterms:W3CDTF">2025-06-12T17:20:56Z</dcterms:modified>
</cp:coreProperties>
</file>