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-24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238D-CCD4-4884-B836-A4A394A2559C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89DDF-6F35-4239-AB58-8AD78258E9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238D-CCD4-4884-B836-A4A394A2559C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89DDF-6F35-4239-AB58-8AD78258E9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238D-CCD4-4884-B836-A4A394A2559C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89DDF-6F35-4239-AB58-8AD78258E9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238D-CCD4-4884-B836-A4A394A2559C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89DDF-6F35-4239-AB58-8AD78258E9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238D-CCD4-4884-B836-A4A394A2559C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89DDF-6F35-4239-AB58-8AD78258E9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238D-CCD4-4884-B836-A4A394A2559C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89DDF-6F35-4239-AB58-8AD78258E9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238D-CCD4-4884-B836-A4A394A2559C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89DDF-6F35-4239-AB58-8AD78258E9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238D-CCD4-4884-B836-A4A394A2559C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89DDF-6F35-4239-AB58-8AD78258E9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238D-CCD4-4884-B836-A4A394A2559C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89DDF-6F35-4239-AB58-8AD78258E9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238D-CCD4-4884-B836-A4A394A2559C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89DDF-6F35-4239-AB58-8AD78258E9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238D-CCD4-4884-B836-A4A394A2559C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89DDF-6F35-4239-AB58-8AD78258E9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0238D-CCD4-4884-B836-A4A394A2559C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89DDF-6F35-4239-AB58-8AD78258E9C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Silver and Gold have I none.jpg"/>
          <p:cNvPicPr>
            <a:picLocks noChangeAspect="1"/>
          </p:cNvPicPr>
          <p:nvPr userDrawn="1"/>
        </p:nvPicPr>
        <p:blipFill>
          <a:blip r:embed="rId14" cstate="print">
            <a:lum bright="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Ouro e Prata não ten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152401"/>
            <a:ext cx="5334000" cy="60960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Ouro e Prata não </a:t>
            </a:r>
            <a:r>
              <a:rPr lang="pt-BR" b="1" dirty="0" smtClean="0"/>
              <a:t>tenho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1219200"/>
            <a:ext cx="4495800" cy="3429000"/>
          </a:xfrm>
        </p:spPr>
        <p:txBody>
          <a:bodyPr>
            <a:noAutofit/>
          </a:bodyPr>
          <a:lstStyle/>
          <a:p>
            <a:pPr algn="l"/>
            <a:r>
              <a:rPr lang="pt-BR" sz="1600" b="1" dirty="0" smtClean="0">
                <a:solidFill>
                  <a:schemeClr val="tx1"/>
                </a:solidFill>
              </a:rPr>
              <a:t>Ouro e prata não tenho, mas o que tenho te dou</a:t>
            </a:r>
          </a:p>
          <a:p>
            <a:pPr algn="l"/>
            <a:r>
              <a:rPr lang="pt-BR" sz="1600" b="1" dirty="0" smtClean="0">
                <a:solidFill>
                  <a:schemeClr val="tx1"/>
                </a:solidFill>
              </a:rPr>
              <a:t>Em nome de Jesus Cristo: Levanta-te e anda!</a:t>
            </a:r>
          </a:p>
          <a:p>
            <a:pPr algn="l"/>
            <a:r>
              <a:rPr lang="pt-BR" sz="1600" b="1" dirty="0" smtClean="0">
                <a:solidFill>
                  <a:schemeClr val="tx1"/>
                </a:solidFill>
              </a:rPr>
              <a:t>Foi andando, saltando e louvando a Deus</a:t>
            </a:r>
          </a:p>
          <a:p>
            <a:pPr algn="l"/>
            <a:r>
              <a:rPr lang="pt-BR" sz="1600" b="1" dirty="0" smtClean="0">
                <a:solidFill>
                  <a:schemeClr val="tx1"/>
                </a:solidFill>
              </a:rPr>
              <a:t>Andando, saltando e louvando a Deus</a:t>
            </a:r>
          </a:p>
          <a:p>
            <a:pPr algn="l"/>
            <a:r>
              <a:rPr lang="pt-BR" sz="1600" b="1" dirty="0" smtClean="0">
                <a:solidFill>
                  <a:schemeClr val="tx1"/>
                </a:solidFill>
              </a:rPr>
              <a:t>Em nome de Jesus Cristo: Levanta-te e anda!</a:t>
            </a:r>
          </a:p>
          <a:p>
            <a:pPr algn="l"/>
            <a:endParaRPr lang="pt-BR" sz="1600" b="1" dirty="0" smtClean="0">
              <a:solidFill>
                <a:schemeClr val="tx1"/>
              </a:solidFill>
            </a:endParaRPr>
          </a:p>
          <a:p>
            <a:pPr algn="l"/>
            <a:endParaRPr lang="pt-BR" sz="1600" b="1" dirty="0" smtClean="0">
              <a:solidFill>
                <a:schemeClr val="tx1"/>
              </a:solidFill>
            </a:endParaRPr>
          </a:p>
          <a:p>
            <a:pPr algn="l"/>
            <a:endParaRPr lang="pt-BR" sz="1600" b="1" dirty="0" smtClean="0">
              <a:solidFill>
                <a:schemeClr val="tx1"/>
              </a:solidFill>
            </a:endParaRPr>
          </a:p>
          <a:p>
            <a:pPr algn="l"/>
            <a:r>
              <a:rPr lang="pt-BR" sz="1600" b="1" dirty="0" smtClean="0">
                <a:solidFill>
                  <a:schemeClr val="tx1"/>
                </a:solidFill>
              </a:rPr>
              <a:t>Ouro e prata não tenho, mas o que tenho te dou</a:t>
            </a:r>
          </a:p>
          <a:p>
            <a:pPr algn="l"/>
            <a:r>
              <a:rPr lang="pt-BR" sz="1600" b="1" dirty="0" smtClean="0">
                <a:solidFill>
                  <a:schemeClr val="tx1"/>
                </a:solidFill>
              </a:rPr>
              <a:t>Em nome de Jesus Cristo: Levanta-te e anda!</a:t>
            </a:r>
          </a:p>
          <a:p>
            <a:pPr algn="l"/>
            <a:r>
              <a:rPr lang="pt-BR" sz="1600" b="1" dirty="0" smtClean="0">
                <a:solidFill>
                  <a:schemeClr val="tx1"/>
                </a:solidFill>
              </a:rPr>
              <a:t>Foi andando, saltando e louvando a Deus</a:t>
            </a:r>
          </a:p>
          <a:p>
            <a:pPr algn="l"/>
            <a:r>
              <a:rPr lang="pt-BR" sz="1600" b="1" dirty="0" smtClean="0">
                <a:solidFill>
                  <a:schemeClr val="tx1"/>
                </a:solidFill>
              </a:rPr>
              <a:t>Andando, saltando e louvando a Deus</a:t>
            </a:r>
          </a:p>
          <a:p>
            <a:pPr algn="l"/>
            <a:r>
              <a:rPr lang="pt-BR" sz="1600" b="1" dirty="0" smtClean="0">
                <a:solidFill>
                  <a:schemeClr val="tx1"/>
                </a:solidFill>
              </a:rPr>
              <a:t>Em nome de Jesus Cristo: Levanta-te e anda!</a:t>
            </a:r>
            <a:endParaRPr lang="en-US" sz="1600" b="1" dirty="0" smtClean="0">
              <a:solidFill>
                <a:schemeClr val="tx1"/>
              </a:solidFill>
            </a:endParaRPr>
          </a:p>
          <a:p>
            <a:pPr algn="l"/>
            <a:r>
              <a:rPr lang="en-US" sz="1600" b="1" dirty="0" smtClean="0">
                <a:solidFill>
                  <a:schemeClr val="tx1"/>
                </a:solidFill>
              </a:rPr>
              <a:t/>
            </a:r>
            <a:br>
              <a:rPr lang="en-US" sz="1600" b="1" dirty="0" smtClean="0">
                <a:solidFill>
                  <a:schemeClr val="tx1"/>
                </a:solidFill>
              </a:rPr>
            </a:br>
            <a:endParaRPr lang="en-US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99</Words>
  <Application>Microsoft Office PowerPoint</Application>
  <PresentationFormat>On-screen Show (4:3)</PresentationFormat>
  <Paragraphs>15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Ouro e Prata não tenho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Pedro e joão vão ao templo à orar portuguse</dc:title>
  <dc:creator>FRONT</dc:creator>
  <cp:lastModifiedBy>FRONT</cp:lastModifiedBy>
  <cp:revision>8</cp:revision>
  <dcterms:created xsi:type="dcterms:W3CDTF">2024-08-18T04:12:14Z</dcterms:created>
  <dcterms:modified xsi:type="dcterms:W3CDTF">2025-06-17T16:09:28Z</dcterms:modified>
</cp:coreProperties>
</file>