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16E7-67EC-4C77-8F71-0484F3E553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16E7-67EC-4C77-8F71-0484F3E553D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E0AFF-6E55-439C-94AF-1CA12678B3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raniag Daytoy Aldaw I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Naraniag</a:t>
            </a:r>
            <a:r>
              <a:rPr lang="en-US" b="1" dirty="0"/>
              <a:t> </a:t>
            </a:r>
            <a:r>
              <a:rPr lang="en-US" b="1" dirty="0" err="1"/>
              <a:t>Daytoy</a:t>
            </a:r>
            <a:r>
              <a:rPr lang="en-US" b="1" dirty="0"/>
              <a:t> </a:t>
            </a:r>
            <a:r>
              <a:rPr lang="en-US" b="1" dirty="0" err="1"/>
              <a:t>Aldaw</a:t>
            </a:r>
            <a:r>
              <a:rPr lang="en-US" b="1" dirty="0"/>
              <a:t> </a:t>
            </a:r>
            <a:r>
              <a:rPr lang="en-US" b="1" dirty="0" err="1" smtClean="0"/>
              <a:t>Ita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7391400" cy="5638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Naraniag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Ita</a:t>
            </a:r>
            <a:r>
              <a:rPr lang="en-US" sz="2000" b="1" dirty="0" smtClean="0">
                <a:solidFill>
                  <a:schemeClr val="tx1"/>
                </a:solidFill>
              </a:rPr>
              <a:t> Toy </a:t>
            </a:r>
            <a:r>
              <a:rPr lang="en-US" sz="2000" b="1" dirty="0" err="1" smtClean="0">
                <a:solidFill>
                  <a:schemeClr val="tx1"/>
                </a:solidFill>
              </a:rPr>
              <a:t>pusok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naraniag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awan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makapada</a:t>
            </a:r>
            <a:r>
              <a:rPr lang="en-US" sz="2000" b="1" dirty="0" smtClean="0">
                <a:solidFill>
                  <a:schemeClr val="tx1"/>
                </a:solidFill>
              </a:rPr>
              <a:t> Ni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lawag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</a:t>
            </a:r>
            <a:r>
              <a:rPr lang="en-US" sz="2000" b="1" dirty="0" err="1" smtClean="0">
                <a:solidFill>
                  <a:srgbClr val="FF0000"/>
                </a:solidFill>
              </a:rPr>
              <a:t>nar’niag</a:t>
            </a:r>
            <a:r>
              <a:rPr lang="en-US" sz="2000" b="1" dirty="0" smtClean="0">
                <a:solidFill>
                  <a:srgbClr val="FF0000"/>
                </a:solidFill>
              </a:rPr>
              <a:t> a </a:t>
            </a:r>
            <a:r>
              <a:rPr lang="en-US" sz="2000" b="1" dirty="0" err="1" smtClean="0">
                <a:solidFill>
                  <a:srgbClr val="FF0000"/>
                </a:solidFill>
              </a:rPr>
              <a:t>lawag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naraniag</a:t>
            </a:r>
            <a:r>
              <a:rPr lang="en-US" sz="2000" b="1" dirty="0" smtClean="0">
                <a:solidFill>
                  <a:srgbClr val="FF0000"/>
                </a:solidFill>
              </a:rPr>
              <a:t>  A </a:t>
            </a:r>
            <a:r>
              <a:rPr lang="en-US" sz="2000" b="1" dirty="0" err="1" smtClean="0">
                <a:solidFill>
                  <a:srgbClr val="FF0000"/>
                </a:solidFill>
              </a:rPr>
              <a:t>nangsilnag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pusoc</a:t>
            </a:r>
            <a:r>
              <a:rPr lang="en-US" sz="2000" b="1" dirty="0" smtClean="0">
                <a:solidFill>
                  <a:srgbClr val="FF0000"/>
                </a:solidFill>
              </a:rPr>
              <a:t> ken </a:t>
            </a:r>
            <a:r>
              <a:rPr lang="en-US" sz="2000" b="1" dirty="0" err="1" smtClean="0">
                <a:solidFill>
                  <a:srgbClr val="FF0000"/>
                </a:solidFill>
              </a:rPr>
              <a:t>ricnac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Ti </a:t>
            </a:r>
            <a:r>
              <a:rPr lang="en-US" sz="2000" b="1" dirty="0" err="1" smtClean="0">
                <a:solidFill>
                  <a:srgbClr val="FF0000"/>
                </a:solidFill>
              </a:rPr>
              <a:t>rupa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naimnas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Isut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silaw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cararuac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Naragsak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ita</a:t>
            </a:r>
            <a:r>
              <a:rPr lang="en-US" sz="2000" b="1" dirty="0" smtClean="0">
                <a:solidFill>
                  <a:schemeClr val="tx1"/>
                </a:solidFill>
              </a:rPr>
              <a:t> Ti Apo </a:t>
            </a:r>
            <a:r>
              <a:rPr lang="en-US" sz="2000" b="1" dirty="0" err="1" smtClean="0">
                <a:solidFill>
                  <a:schemeClr val="tx1"/>
                </a:solidFill>
              </a:rPr>
              <a:t>kukua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amin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denggen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Ti </a:t>
            </a:r>
            <a:r>
              <a:rPr lang="en-US" sz="2000" b="1" dirty="0" err="1" smtClean="0">
                <a:solidFill>
                  <a:schemeClr val="tx1"/>
                </a:solidFill>
              </a:rPr>
              <a:t>asug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Kencuana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Nasilnag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Ti Dios </a:t>
            </a:r>
            <a:r>
              <a:rPr lang="en-US" sz="2000" b="1" dirty="0" err="1" smtClean="0">
                <a:solidFill>
                  <a:schemeClr val="tx1"/>
                </a:solidFill>
              </a:rPr>
              <a:t>ditoy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adda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Toy </a:t>
            </a:r>
            <a:r>
              <a:rPr lang="en-US" sz="2000" b="1" dirty="0" err="1" smtClean="0">
                <a:solidFill>
                  <a:schemeClr val="tx1"/>
                </a:solidFill>
              </a:rPr>
              <a:t>pusoc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inna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maricna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Ayat</a:t>
            </a:r>
            <a:r>
              <a:rPr lang="en-US" sz="2000" b="1" dirty="0" smtClean="0">
                <a:solidFill>
                  <a:schemeClr val="tx1"/>
                </a:solidFill>
              </a:rPr>
              <a:t> ken </a:t>
            </a:r>
            <a:r>
              <a:rPr lang="en-US" sz="2000" b="1" dirty="0" err="1" smtClean="0">
                <a:solidFill>
                  <a:schemeClr val="tx1"/>
                </a:solidFill>
              </a:rPr>
              <a:t>gracia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Narambak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daytoy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aldaw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Dayaw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ayat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adda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Ti </a:t>
            </a:r>
            <a:r>
              <a:rPr lang="en-US" sz="2000" b="1" dirty="0" err="1" smtClean="0">
                <a:solidFill>
                  <a:schemeClr val="tx1"/>
                </a:solidFill>
              </a:rPr>
              <a:t>langit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naggapuanan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Parabur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naiduma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92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Naraniag Daytoy Aldaw Ita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Naraniag Daytoy Aldaw Ita ilocano</dc:title>
  <dc:creator>FRONT</dc:creator>
  <cp:lastModifiedBy>FRONT</cp:lastModifiedBy>
  <cp:revision>18</cp:revision>
  <dcterms:created xsi:type="dcterms:W3CDTF">2025-05-30T17:11:51Z</dcterms:created>
  <dcterms:modified xsi:type="dcterms:W3CDTF">2025-06-03T17:02:42Z</dcterms:modified>
</cp:coreProperties>
</file>